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emf" ContentType="image/x-emf"/>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 id="2147484205" r:id="rId2"/>
  </p:sldMasterIdLst>
  <p:notesMasterIdLst>
    <p:notesMasterId r:id="rId11"/>
  </p:notesMasterIdLst>
  <p:handoutMasterIdLst>
    <p:handoutMasterId r:id="rId12"/>
  </p:handoutMasterIdLst>
  <p:sldIdLst>
    <p:sldId id="288" r:id="rId3"/>
    <p:sldId id="282" r:id="rId4"/>
    <p:sldId id="289" r:id="rId5"/>
    <p:sldId id="291" r:id="rId6"/>
    <p:sldId id="290" r:id="rId7"/>
    <p:sldId id="292" r:id="rId8"/>
    <p:sldId id="293" r:id="rId9"/>
    <p:sldId id="263" r:id="rId10"/>
  </p:sldIdLst>
  <p:sldSz cx="9144000" cy="5400675"/>
  <p:notesSz cx="7099300" cy="10234613"/>
  <p:defaultTextStyle>
    <a:defPPr>
      <a:defRPr lang="de-DE"/>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3289">
          <p15:clr>
            <a:srgbClr val="A4A3A4"/>
          </p15:clr>
        </p15:guide>
        <p15:guide id="2" orient="horz" pos="3198">
          <p15:clr>
            <a:srgbClr val="A4A3A4"/>
          </p15:clr>
        </p15:guide>
        <p15:guide id="3" orient="horz" pos="748">
          <p15:clr>
            <a:srgbClr val="A4A3A4"/>
          </p15:clr>
        </p15:guide>
        <p15:guide id="4" orient="horz" pos="3062">
          <p15:clr>
            <a:srgbClr val="A4A3A4"/>
          </p15:clr>
        </p15:guide>
        <p15:guide id="5" orient="horz" pos="1792">
          <p15:clr>
            <a:srgbClr val="A4A3A4"/>
          </p15:clr>
        </p15:guide>
        <p15:guide id="6" orient="horz" pos="1610">
          <p15:clr>
            <a:srgbClr val="A4A3A4"/>
          </p15:clr>
        </p15:guide>
        <p15:guide id="7" orient="horz" pos="2957">
          <p15:clr>
            <a:srgbClr val="A4A3A4"/>
          </p15:clr>
        </p15:guide>
        <p15:guide id="8" orient="horz" pos="2878">
          <p15:clr>
            <a:srgbClr val="A4A3A4"/>
          </p15:clr>
        </p15:guide>
        <p15:guide id="9" pos="3016">
          <p15:clr>
            <a:srgbClr val="A4A3A4"/>
          </p15:clr>
        </p15:guide>
        <p15:guide id="10" pos="2744">
          <p15:clr>
            <a:srgbClr val="A4A3A4"/>
          </p15:clr>
        </p15:guide>
        <p15:guide id="11" pos="5329">
          <p15:clr>
            <a:srgbClr val="A4A3A4"/>
          </p15:clr>
        </p15:guide>
        <p15:guide id="12" pos="2880">
          <p15:clr>
            <a:srgbClr val="A4A3A4"/>
          </p15:clr>
        </p15:guide>
        <p15:guide id="13" pos="930">
          <p15:clr>
            <a:srgbClr val="A4A3A4"/>
          </p15:clr>
        </p15:guide>
        <p15:guide id="14" pos="431">
          <p15:clr>
            <a:srgbClr val="A4A3A4"/>
          </p15:clr>
        </p15:guide>
        <p15:guide id="15" pos="4133">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xmlns="">
          <a:srgbClr val="000000"/>
        </p14:laserClr>
      </p:ext>
      <p:ext uri="{2FDB2607-1784-4EEB-B798-7EB5836EED8A}">
        <p14:showMediaCtrls xmlns:p14="http://schemas.microsoft.com/office/powerpoint/2010/main" xmlns="" val="1"/>
      </p:ext>
    </p:extLst>
  </p:showPr>
  <p:clrMru>
    <a:srgbClr val="D50035"/>
    <a:srgbClr val="6696A8"/>
    <a:srgbClr val="19627D"/>
    <a:srgbClr val="A0A0A0"/>
    <a:srgbClr val="7F7F7F"/>
    <a:srgbClr val="E3E3E3"/>
    <a:srgbClr val="00506E"/>
    <a:srgbClr val="C6C6C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94674"/>
  </p:normalViewPr>
  <p:slideViewPr>
    <p:cSldViewPr snapToObjects="1">
      <p:cViewPr varScale="1">
        <p:scale>
          <a:sx n="93" d="100"/>
          <a:sy n="93" d="100"/>
        </p:scale>
        <p:origin x="-576" y="-102"/>
      </p:cViewPr>
      <p:guideLst>
        <p:guide orient="horz" pos="3289"/>
        <p:guide orient="horz" pos="3198"/>
        <p:guide orient="horz" pos="748"/>
        <p:guide orient="horz" pos="3062"/>
        <p:guide orient="horz" pos="1792"/>
        <p:guide orient="horz" pos="1610"/>
        <p:guide orient="horz" pos="2957"/>
        <p:guide orient="horz" pos="2878"/>
        <p:guide pos="3016"/>
        <p:guide pos="2744"/>
        <p:guide pos="5329"/>
        <p:guide pos="2880"/>
        <p:guide pos="930"/>
        <p:guide pos="431"/>
        <p:guide pos="413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Objects="1">
      <p:cViewPr varScale="1">
        <p:scale>
          <a:sx n="97" d="100"/>
          <a:sy n="97" d="100"/>
        </p:scale>
        <p:origin x="-3582" y="-114"/>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237B1-7A20-4BBC-8D97-16F859B2E33F}" type="doc">
      <dgm:prSet loTypeId="urn:microsoft.com/office/officeart/2005/8/layout/gear1" loCatId="cycle" qsTypeId="urn:microsoft.com/office/officeart/2005/8/quickstyle/simple3" qsCatId="simple" csTypeId="urn:microsoft.com/office/officeart/2005/8/colors/accent1_2" csCatId="accent1" phldr="1"/>
      <dgm:spPr/>
    </dgm:pt>
    <dgm:pt modelId="{EA6C9FC7-59A8-4D0C-AB8B-D6702C5DB5A5}">
      <dgm:prSet phldrT="[Text]"/>
      <dgm:spPr/>
      <dgm:t>
        <a:bodyPr/>
        <a:lstStyle/>
        <a:p>
          <a:r>
            <a:rPr lang="de-DE" b="1" dirty="0" err="1" smtClean="0">
              <a:latin typeface="Calibri" pitchFamily="34" charset="0"/>
              <a:cs typeface="Calibri" pitchFamily="34" charset="0"/>
            </a:rPr>
            <a:t>Strength</a:t>
          </a:r>
          <a:r>
            <a:rPr lang="de-DE" b="1" dirty="0" smtClean="0">
              <a:latin typeface="Calibri" pitchFamily="34" charset="0"/>
              <a:cs typeface="Calibri" pitchFamily="34" charset="0"/>
            </a:rPr>
            <a:t> </a:t>
          </a:r>
          <a:r>
            <a:rPr lang="de-DE" b="1" dirty="0" err="1" smtClean="0">
              <a:latin typeface="Calibri" pitchFamily="34" charset="0"/>
              <a:cs typeface="Calibri" pitchFamily="34" charset="0"/>
            </a:rPr>
            <a:t>and</a:t>
          </a:r>
          <a:r>
            <a:rPr lang="de-DE" b="1" dirty="0" smtClean="0">
              <a:latin typeface="Calibri" pitchFamily="34" charset="0"/>
              <a:cs typeface="Calibri" pitchFamily="34" charset="0"/>
            </a:rPr>
            <a:t> Potential </a:t>
          </a:r>
          <a:r>
            <a:rPr lang="de-DE" b="1" dirty="0" err="1" smtClean="0">
              <a:latin typeface="Calibri" pitchFamily="34" charset="0"/>
              <a:cs typeface="Calibri" pitchFamily="34" charset="0"/>
            </a:rPr>
            <a:t>of</a:t>
          </a:r>
          <a:r>
            <a:rPr lang="de-DE" b="1" dirty="0" smtClean="0">
              <a:latin typeface="Calibri" pitchFamily="34" charset="0"/>
              <a:cs typeface="Calibri" pitchFamily="34" charset="0"/>
            </a:rPr>
            <a:t> </a:t>
          </a:r>
          <a:r>
            <a:rPr lang="de-DE" b="1" dirty="0" err="1" smtClean="0">
              <a:latin typeface="Calibri" pitchFamily="34" charset="0"/>
              <a:cs typeface="Calibri" pitchFamily="34" charset="0"/>
            </a:rPr>
            <a:t>Mentoring</a:t>
          </a:r>
          <a:r>
            <a:rPr lang="de-DE" b="1" dirty="0" smtClean="0">
              <a:latin typeface="Calibri" pitchFamily="34" charset="0"/>
              <a:cs typeface="Calibri" pitchFamily="34" charset="0"/>
            </a:rPr>
            <a:t> </a:t>
          </a:r>
          <a:r>
            <a:rPr lang="de-DE" b="1" dirty="0" err="1" smtClean="0">
              <a:latin typeface="Calibri" pitchFamily="34" charset="0"/>
              <a:cs typeface="Calibri" pitchFamily="34" charset="0"/>
            </a:rPr>
            <a:t>for</a:t>
          </a:r>
          <a:r>
            <a:rPr lang="de-DE" b="1" dirty="0" smtClean="0">
              <a:latin typeface="Calibri" pitchFamily="34" charset="0"/>
              <a:cs typeface="Calibri" pitchFamily="34" charset="0"/>
            </a:rPr>
            <a:t> a Strong </a:t>
          </a:r>
          <a:r>
            <a:rPr lang="de-DE" b="1" dirty="0" err="1" smtClean="0">
              <a:latin typeface="Calibri" pitchFamily="34" charset="0"/>
              <a:cs typeface="Calibri" pitchFamily="34" charset="0"/>
            </a:rPr>
            <a:t>Civic</a:t>
          </a:r>
          <a:r>
            <a:rPr lang="de-DE" b="1" dirty="0" smtClean="0">
              <a:latin typeface="Calibri" pitchFamily="34" charset="0"/>
              <a:cs typeface="Calibri" pitchFamily="34" charset="0"/>
            </a:rPr>
            <a:t> Society</a:t>
          </a:r>
          <a:endParaRPr lang="de-DE" b="1" dirty="0">
            <a:latin typeface="Calibri" pitchFamily="34" charset="0"/>
            <a:cs typeface="Calibri" pitchFamily="34" charset="0"/>
          </a:endParaRPr>
        </a:p>
      </dgm:t>
    </dgm:pt>
    <dgm:pt modelId="{43CF8758-A8D0-45BC-9B98-EAD1778899E9}" type="parTrans" cxnId="{B19F1C0C-AB09-44DF-8EA8-8CDC070C75BF}">
      <dgm:prSet/>
      <dgm:spPr/>
      <dgm:t>
        <a:bodyPr/>
        <a:lstStyle/>
        <a:p>
          <a:endParaRPr lang="de-DE"/>
        </a:p>
      </dgm:t>
    </dgm:pt>
    <dgm:pt modelId="{162CAA6D-A79A-43A6-8413-4B384E87EAA3}" type="sibTrans" cxnId="{B19F1C0C-AB09-44DF-8EA8-8CDC070C75BF}">
      <dgm:prSet/>
      <dgm:spPr/>
      <dgm:t>
        <a:bodyPr/>
        <a:lstStyle/>
        <a:p>
          <a:endParaRPr lang="de-DE"/>
        </a:p>
      </dgm:t>
    </dgm:pt>
    <dgm:pt modelId="{46CD6BA1-06B3-44E6-9DF6-0CDB61264970}">
      <dgm:prSet phldrT="[Text]"/>
      <dgm:spPr/>
      <dgm:t>
        <a:bodyPr/>
        <a:lstStyle/>
        <a:p>
          <a:r>
            <a:rPr lang="de-DE" b="1" dirty="0" err="1" smtClean="0">
              <a:latin typeface="Calibri" pitchFamily="34" charset="0"/>
              <a:cs typeface="Calibri" pitchFamily="34" charset="0"/>
            </a:rPr>
            <a:t>Meaning</a:t>
          </a:r>
          <a:r>
            <a:rPr lang="de-DE" b="1" dirty="0" smtClean="0">
              <a:latin typeface="Calibri" pitchFamily="34" charset="0"/>
              <a:cs typeface="Calibri" pitchFamily="34" charset="0"/>
            </a:rPr>
            <a:t> </a:t>
          </a:r>
          <a:r>
            <a:rPr lang="de-DE" b="1" dirty="0" err="1" smtClean="0">
              <a:latin typeface="Calibri" pitchFamily="34" charset="0"/>
              <a:cs typeface="Calibri" pitchFamily="34" charset="0"/>
            </a:rPr>
            <a:t>of</a:t>
          </a:r>
          <a:r>
            <a:rPr lang="de-DE" b="1" dirty="0" smtClean="0">
              <a:latin typeface="Calibri" pitchFamily="34" charset="0"/>
              <a:cs typeface="Calibri" pitchFamily="34" charset="0"/>
            </a:rPr>
            <a:t> </a:t>
          </a:r>
          <a:r>
            <a:rPr lang="de-DE" b="1" dirty="0" err="1" smtClean="0">
              <a:latin typeface="Calibri" pitchFamily="34" charset="0"/>
              <a:cs typeface="Calibri" pitchFamily="34" charset="0"/>
            </a:rPr>
            <a:t>Mentoring</a:t>
          </a:r>
          <a:r>
            <a:rPr lang="de-DE" b="1" dirty="0" smtClean="0">
              <a:latin typeface="Calibri" pitchFamily="34" charset="0"/>
              <a:cs typeface="Calibri" pitchFamily="34" charset="0"/>
            </a:rPr>
            <a:t> in </a:t>
          </a:r>
          <a:r>
            <a:rPr lang="de-DE" b="1" dirty="0" err="1" smtClean="0">
              <a:latin typeface="Calibri" pitchFamily="34" charset="0"/>
              <a:cs typeface="Calibri" pitchFamily="34" charset="0"/>
            </a:rPr>
            <a:t>Social</a:t>
          </a:r>
          <a:r>
            <a:rPr lang="de-DE" b="1" dirty="0" smtClean="0">
              <a:latin typeface="Calibri" pitchFamily="34" charset="0"/>
              <a:cs typeface="Calibri" pitchFamily="34" charset="0"/>
            </a:rPr>
            <a:t> Science</a:t>
          </a:r>
          <a:endParaRPr lang="de-DE" b="1" dirty="0">
            <a:latin typeface="Calibri" pitchFamily="34" charset="0"/>
            <a:cs typeface="Calibri" pitchFamily="34" charset="0"/>
          </a:endParaRPr>
        </a:p>
      </dgm:t>
    </dgm:pt>
    <dgm:pt modelId="{46E1EAAB-91A7-4EEF-A746-5D9556145D5A}" type="parTrans" cxnId="{0FE9CA69-1E69-477E-91EB-EE02D87E6675}">
      <dgm:prSet/>
      <dgm:spPr/>
      <dgm:t>
        <a:bodyPr/>
        <a:lstStyle/>
        <a:p>
          <a:endParaRPr lang="de-DE"/>
        </a:p>
      </dgm:t>
    </dgm:pt>
    <dgm:pt modelId="{9C99D9E7-AD50-434A-BBDA-FBEEDCAE732C}" type="sibTrans" cxnId="{0FE9CA69-1E69-477E-91EB-EE02D87E6675}">
      <dgm:prSet/>
      <dgm:spPr/>
      <dgm:t>
        <a:bodyPr/>
        <a:lstStyle/>
        <a:p>
          <a:endParaRPr lang="de-DE"/>
        </a:p>
      </dgm:t>
    </dgm:pt>
    <dgm:pt modelId="{15BB5131-F09C-4829-A15A-616807BA20BD}">
      <dgm:prSet phldrT="[Text]"/>
      <dgm:spPr/>
      <dgm:t>
        <a:bodyPr/>
        <a:lstStyle/>
        <a:p>
          <a:r>
            <a:rPr lang="de-DE" b="1" dirty="0" err="1" smtClean="0">
              <a:latin typeface="Calibri" pitchFamily="34" charset="0"/>
              <a:cs typeface="Calibri" pitchFamily="34" charset="0"/>
            </a:rPr>
            <a:t>Meaning</a:t>
          </a:r>
          <a:r>
            <a:rPr lang="de-DE" b="1" dirty="0" smtClean="0">
              <a:latin typeface="Calibri" pitchFamily="34" charset="0"/>
              <a:cs typeface="Calibri" pitchFamily="34" charset="0"/>
            </a:rPr>
            <a:t> </a:t>
          </a:r>
          <a:r>
            <a:rPr lang="de-DE" b="1" dirty="0" err="1" smtClean="0">
              <a:latin typeface="Calibri" pitchFamily="34" charset="0"/>
              <a:cs typeface="Calibri" pitchFamily="34" charset="0"/>
            </a:rPr>
            <a:t>of</a:t>
          </a:r>
          <a:r>
            <a:rPr lang="de-DE" b="1" dirty="0" smtClean="0">
              <a:latin typeface="Calibri" pitchFamily="34" charset="0"/>
              <a:cs typeface="Calibri" pitchFamily="34" charset="0"/>
            </a:rPr>
            <a:t> </a:t>
          </a:r>
          <a:r>
            <a:rPr lang="de-DE" b="1" dirty="0" err="1" smtClean="0">
              <a:latin typeface="Calibri" pitchFamily="34" charset="0"/>
              <a:cs typeface="Calibri" pitchFamily="34" charset="0"/>
            </a:rPr>
            <a:t>Mentoring</a:t>
          </a:r>
          <a:r>
            <a:rPr lang="de-DE" b="1" dirty="0" smtClean="0">
              <a:latin typeface="Calibri" pitchFamily="34" charset="0"/>
              <a:cs typeface="Calibri" pitchFamily="34" charset="0"/>
            </a:rPr>
            <a:t> in </a:t>
          </a:r>
          <a:r>
            <a:rPr lang="de-DE" b="1" dirty="0" err="1" smtClean="0">
              <a:latin typeface="Calibri" pitchFamily="34" charset="0"/>
              <a:cs typeface="Calibri" pitchFamily="34" charset="0"/>
            </a:rPr>
            <a:t>Social</a:t>
          </a:r>
          <a:r>
            <a:rPr lang="de-DE" b="1" dirty="0" smtClean="0">
              <a:latin typeface="Calibri" pitchFamily="34" charset="0"/>
              <a:cs typeface="Calibri" pitchFamily="34" charset="0"/>
            </a:rPr>
            <a:t> Work </a:t>
          </a:r>
          <a:endParaRPr lang="de-DE" b="1" dirty="0">
            <a:latin typeface="Calibri" pitchFamily="34" charset="0"/>
            <a:cs typeface="Calibri" pitchFamily="34" charset="0"/>
          </a:endParaRPr>
        </a:p>
      </dgm:t>
    </dgm:pt>
    <dgm:pt modelId="{63E23B5B-756F-4800-93C1-E8BA1A43A99D}" type="parTrans" cxnId="{CE6B2275-19DE-4F48-8C58-25A53DDFD038}">
      <dgm:prSet/>
      <dgm:spPr/>
      <dgm:t>
        <a:bodyPr/>
        <a:lstStyle/>
        <a:p>
          <a:endParaRPr lang="de-DE"/>
        </a:p>
      </dgm:t>
    </dgm:pt>
    <dgm:pt modelId="{877E9F89-B3FE-4E45-A9B1-6828C9698185}" type="sibTrans" cxnId="{CE6B2275-19DE-4F48-8C58-25A53DDFD038}">
      <dgm:prSet/>
      <dgm:spPr/>
      <dgm:t>
        <a:bodyPr/>
        <a:lstStyle/>
        <a:p>
          <a:endParaRPr lang="de-DE"/>
        </a:p>
      </dgm:t>
    </dgm:pt>
    <dgm:pt modelId="{B8332EE1-5FBC-412F-83B3-C767C7D8CB20}" type="pres">
      <dgm:prSet presAssocID="{32E237B1-7A20-4BBC-8D97-16F859B2E33F}" presName="composite" presStyleCnt="0">
        <dgm:presLayoutVars>
          <dgm:chMax val="3"/>
          <dgm:animLvl val="lvl"/>
          <dgm:resizeHandles val="exact"/>
        </dgm:presLayoutVars>
      </dgm:prSet>
      <dgm:spPr/>
    </dgm:pt>
    <dgm:pt modelId="{8E10760E-4ACA-4EC5-8D1B-C17089212F1F}" type="pres">
      <dgm:prSet presAssocID="{EA6C9FC7-59A8-4D0C-AB8B-D6702C5DB5A5}" presName="gear1" presStyleLbl="node1" presStyleIdx="0" presStyleCnt="3">
        <dgm:presLayoutVars>
          <dgm:chMax val="1"/>
          <dgm:bulletEnabled val="1"/>
        </dgm:presLayoutVars>
      </dgm:prSet>
      <dgm:spPr/>
      <dgm:t>
        <a:bodyPr/>
        <a:lstStyle/>
        <a:p>
          <a:endParaRPr lang="de-DE"/>
        </a:p>
      </dgm:t>
    </dgm:pt>
    <dgm:pt modelId="{83A1D8F6-0880-4407-A2C1-C69D25BA29B0}" type="pres">
      <dgm:prSet presAssocID="{EA6C9FC7-59A8-4D0C-AB8B-D6702C5DB5A5}" presName="gear1srcNode" presStyleLbl="node1" presStyleIdx="0" presStyleCnt="3"/>
      <dgm:spPr/>
      <dgm:t>
        <a:bodyPr/>
        <a:lstStyle/>
        <a:p>
          <a:endParaRPr lang="de-DE"/>
        </a:p>
      </dgm:t>
    </dgm:pt>
    <dgm:pt modelId="{7B55476B-488C-414D-86BF-DB22D45DF6CA}" type="pres">
      <dgm:prSet presAssocID="{EA6C9FC7-59A8-4D0C-AB8B-D6702C5DB5A5}" presName="gear1dstNode" presStyleLbl="node1" presStyleIdx="0" presStyleCnt="3"/>
      <dgm:spPr/>
      <dgm:t>
        <a:bodyPr/>
        <a:lstStyle/>
        <a:p>
          <a:endParaRPr lang="de-DE"/>
        </a:p>
      </dgm:t>
    </dgm:pt>
    <dgm:pt modelId="{015C7B66-A6C6-45AF-9217-521AE309E730}" type="pres">
      <dgm:prSet presAssocID="{46CD6BA1-06B3-44E6-9DF6-0CDB61264970}" presName="gear2" presStyleLbl="node1" presStyleIdx="1" presStyleCnt="3">
        <dgm:presLayoutVars>
          <dgm:chMax val="1"/>
          <dgm:bulletEnabled val="1"/>
        </dgm:presLayoutVars>
      </dgm:prSet>
      <dgm:spPr/>
      <dgm:t>
        <a:bodyPr/>
        <a:lstStyle/>
        <a:p>
          <a:endParaRPr lang="de-DE"/>
        </a:p>
      </dgm:t>
    </dgm:pt>
    <dgm:pt modelId="{F0D21467-66C6-4764-90AA-8AC25CB53B13}" type="pres">
      <dgm:prSet presAssocID="{46CD6BA1-06B3-44E6-9DF6-0CDB61264970}" presName="gear2srcNode" presStyleLbl="node1" presStyleIdx="1" presStyleCnt="3"/>
      <dgm:spPr/>
      <dgm:t>
        <a:bodyPr/>
        <a:lstStyle/>
        <a:p>
          <a:endParaRPr lang="de-DE"/>
        </a:p>
      </dgm:t>
    </dgm:pt>
    <dgm:pt modelId="{70D96C9D-0E75-422E-A5DF-D3F788DC0A71}" type="pres">
      <dgm:prSet presAssocID="{46CD6BA1-06B3-44E6-9DF6-0CDB61264970}" presName="gear2dstNode" presStyleLbl="node1" presStyleIdx="1" presStyleCnt="3"/>
      <dgm:spPr/>
      <dgm:t>
        <a:bodyPr/>
        <a:lstStyle/>
        <a:p>
          <a:endParaRPr lang="de-DE"/>
        </a:p>
      </dgm:t>
    </dgm:pt>
    <dgm:pt modelId="{E1113CDF-F48C-4DF0-8303-B1017BD8C0A6}" type="pres">
      <dgm:prSet presAssocID="{15BB5131-F09C-4829-A15A-616807BA20BD}" presName="gear3" presStyleLbl="node1" presStyleIdx="2" presStyleCnt="3"/>
      <dgm:spPr/>
      <dgm:t>
        <a:bodyPr/>
        <a:lstStyle/>
        <a:p>
          <a:endParaRPr lang="de-DE"/>
        </a:p>
      </dgm:t>
    </dgm:pt>
    <dgm:pt modelId="{CC3E7A96-1725-43CF-B84C-1D457379D927}" type="pres">
      <dgm:prSet presAssocID="{15BB5131-F09C-4829-A15A-616807BA20BD}" presName="gear3tx" presStyleLbl="node1" presStyleIdx="2" presStyleCnt="3">
        <dgm:presLayoutVars>
          <dgm:chMax val="1"/>
          <dgm:bulletEnabled val="1"/>
        </dgm:presLayoutVars>
      </dgm:prSet>
      <dgm:spPr/>
      <dgm:t>
        <a:bodyPr/>
        <a:lstStyle/>
        <a:p>
          <a:endParaRPr lang="de-DE"/>
        </a:p>
      </dgm:t>
    </dgm:pt>
    <dgm:pt modelId="{AA2EF2C7-E894-4FF5-A245-7EF9E7121552}" type="pres">
      <dgm:prSet presAssocID="{15BB5131-F09C-4829-A15A-616807BA20BD}" presName="gear3srcNode" presStyleLbl="node1" presStyleIdx="2" presStyleCnt="3"/>
      <dgm:spPr/>
      <dgm:t>
        <a:bodyPr/>
        <a:lstStyle/>
        <a:p>
          <a:endParaRPr lang="de-DE"/>
        </a:p>
      </dgm:t>
    </dgm:pt>
    <dgm:pt modelId="{5631BBB6-6605-44CD-BD74-DA1A46F4043D}" type="pres">
      <dgm:prSet presAssocID="{15BB5131-F09C-4829-A15A-616807BA20BD}" presName="gear3dstNode" presStyleLbl="node1" presStyleIdx="2" presStyleCnt="3"/>
      <dgm:spPr/>
      <dgm:t>
        <a:bodyPr/>
        <a:lstStyle/>
        <a:p>
          <a:endParaRPr lang="de-DE"/>
        </a:p>
      </dgm:t>
    </dgm:pt>
    <dgm:pt modelId="{EC79CBE3-D46D-409B-83B1-C46186E12F75}" type="pres">
      <dgm:prSet presAssocID="{162CAA6D-A79A-43A6-8413-4B384E87EAA3}" presName="connector1" presStyleLbl="sibTrans2D1" presStyleIdx="0" presStyleCnt="3"/>
      <dgm:spPr/>
      <dgm:t>
        <a:bodyPr/>
        <a:lstStyle/>
        <a:p>
          <a:endParaRPr lang="de-DE"/>
        </a:p>
      </dgm:t>
    </dgm:pt>
    <dgm:pt modelId="{808D893D-92AF-4D93-9D79-0415D86B770E}" type="pres">
      <dgm:prSet presAssocID="{9C99D9E7-AD50-434A-BBDA-FBEEDCAE732C}" presName="connector2" presStyleLbl="sibTrans2D1" presStyleIdx="1" presStyleCnt="3"/>
      <dgm:spPr/>
      <dgm:t>
        <a:bodyPr/>
        <a:lstStyle/>
        <a:p>
          <a:endParaRPr lang="de-DE"/>
        </a:p>
      </dgm:t>
    </dgm:pt>
    <dgm:pt modelId="{CDAE39E1-3AFD-44A2-810A-74AED3A188F1}" type="pres">
      <dgm:prSet presAssocID="{877E9F89-B3FE-4E45-A9B1-6828C9698185}" presName="connector3" presStyleLbl="sibTrans2D1" presStyleIdx="2" presStyleCnt="3"/>
      <dgm:spPr/>
      <dgm:t>
        <a:bodyPr/>
        <a:lstStyle/>
        <a:p>
          <a:endParaRPr lang="de-DE"/>
        </a:p>
      </dgm:t>
    </dgm:pt>
  </dgm:ptLst>
  <dgm:cxnLst>
    <dgm:cxn modelId="{B19F1C0C-AB09-44DF-8EA8-8CDC070C75BF}" srcId="{32E237B1-7A20-4BBC-8D97-16F859B2E33F}" destId="{EA6C9FC7-59A8-4D0C-AB8B-D6702C5DB5A5}" srcOrd="0" destOrd="0" parTransId="{43CF8758-A8D0-45BC-9B98-EAD1778899E9}" sibTransId="{162CAA6D-A79A-43A6-8413-4B384E87EAA3}"/>
    <dgm:cxn modelId="{BD893746-168A-43F5-9658-FDCE477AB678}" type="presOf" srcId="{162CAA6D-A79A-43A6-8413-4B384E87EAA3}" destId="{EC79CBE3-D46D-409B-83B1-C46186E12F75}" srcOrd="0" destOrd="0" presId="urn:microsoft.com/office/officeart/2005/8/layout/gear1"/>
    <dgm:cxn modelId="{C78083B7-CF69-48EB-9DFA-3CCB04E492C8}" type="presOf" srcId="{9C99D9E7-AD50-434A-BBDA-FBEEDCAE732C}" destId="{808D893D-92AF-4D93-9D79-0415D86B770E}" srcOrd="0" destOrd="0" presId="urn:microsoft.com/office/officeart/2005/8/layout/gear1"/>
    <dgm:cxn modelId="{63E81DEF-DB71-4AEE-BF13-EEFE7F0E34A0}" type="presOf" srcId="{EA6C9FC7-59A8-4D0C-AB8B-D6702C5DB5A5}" destId="{8E10760E-4ACA-4EC5-8D1B-C17089212F1F}" srcOrd="0" destOrd="0" presId="urn:microsoft.com/office/officeart/2005/8/layout/gear1"/>
    <dgm:cxn modelId="{170C4CBD-D2EC-4ED6-8595-D055DE3D66DB}" type="presOf" srcId="{46CD6BA1-06B3-44E6-9DF6-0CDB61264970}" destId="{015C7B66-A6C6-45AF-9217-521AE309E730}" srcOrd="0" destOrd="0" presId="urn:microsoft.com/office/officeart/2005/8/layout/gear1"/>
    <dgm:cxn modelId="{CE6B2275-19DE-4F48-8C58-25A53DDFD038}" srcId="{32E237B1-7A20-4BBC-8D97-16F859B2E33F}" destId="{15BB5131-F09C-4829-A15A-616807BA20BD}" srcOrd="2" destOrd="0" parTransId="{63E23B5B-756F-4800-93C1-E8BA1A43A99D}" sibTransId="{877E9F89-B3FE-4E45-A9B1-6828C9698185}"/>
    <dgm:cxn modelId="{213D8E84-48B1-4319-8511-C71B3764D419}" type="presOf" srcId="{EA6C9FC7-59A8-4D0C-AB8B-D6702C5DB5A5}" destId="{83A1D8F6-0880-4407-A2C1-C69D25BA29B0}" srcOrd="1" destOrd="0" presId="urn:microsoft.com/office/officeart/2005/8/layout/gear1"/>
    <dgm:cxn modelId="{8A6D230C-AB0F-4967-B2B8-6010674F5E90}" type="presOf" srcId="{15BB5131-F09C-4829-A15A-616807BA20BD}" destId="{AA2EF2C7-E894-4FF5-A245-7EF9E7121552}" srcOrd="2" destOrd="0" presId="urn:microsoft.com/office/officeart/2005/8/layout/gear1"/>
    <dgm:cxn modelId="{08AA8324-E4A7-4B16-928E-85C397AE94B6}" type="presOf" srcId="{877E9F89-B3FE-4E45-A9B1-6828C9698185}" destId="{CDAE39E1-3AFD-44A2-810A-74AED3A188F1}" srcOrd="0" destOrd="0" presId="urn:microsoft.com/office/officeart/2005/8/layout/gear1"/>
    <dgm:cxn modelId="{49A9FD33-4BA5-4BE3-AEF4-F4BECCB0B4F8}" type="presOf" srcId="{46CD6BA1-06B3-44E6-9DF6-0CDB61264970}" destId="{F0D21467-66C6-4764-90AA-8AC25CB53B13}" srcOrd="1" destOrd="0" presId="urn:microsoft.com/office/officeart/2005/8/layout/gear1"/>
    <dgm:cxn modelId="{CC2A07F3-4CC5-4EB2-B6FF-F6402DF5A1E0}" type="presOf" srcId="{46CD6BA1-06B3-44E6-9DF6-0CDB61264970}" destId="{70D96C9D-0E75-422E-A5DF-D3F788DC0A71}" srcOrd="2" destOrd="0" presId="urn:microsoft.com/office/officeart/2005/8/layout/gear1"/>
    <dgm:cxn modelId="{31C062DE-4A94-4BB4-A6F2-54DA7EF58D11}" type="presOf" srcId="{EA6C9FC7-59A8-4D0C-AB8B-D6702C5DB5A5}" destId="{7B55476B-488C-414D-86BF-DB22D45DF6CA}" srcOrd="2" destOrd="0" presId="urn:microsoft.com/office/officeart/2005/8/layout/gear1"/>
    <dgm:cxn modelId="{E8439C77-3A2A-4364-A503-E324FD6D1AC6}" type="presOf" srcId="{15BB5131-F09C-4829-A15A-616807BA20BD}" destId="{5631BBB6-6605-44CD-BD74-DA1A46F4043D}" srcOrd="3" destOrd="0" presId="urn:microsoft.com/office/officeart/2005/8/layout/gear1"/>
    <dgm:cxn modelId="{5B478F89-4643-4E42-BB94-12AE251A2AC1}" type="presOf" srcId="{32E237B1-7A20-4BBC-8D97-16F859B2E33F}" destId="{B8332EE1-5FBC-412F-83B3-C767C7D8CB20}" srcOrd="0" destOrd="0" presId="urn:microsoft.com/office/officeart/2005/8/layout/gear1"/>
    <dgm:cxn modelId="{C6CAC030-D33D-4968-BC04-408653927CB2}" type="presOf" srcId="{15BB5131-F09C-4829-A15A-616807BA20BD}" destId="{CC3E7A96-1725-43CF-B84C-1D457379D927}" srcOrd="1" destOrd="0" presId="urn:microsoft.com/office/officeart/2005/8/layout/gear1"/>
    <dgm:cxn modelId="{DD6A308F-A09A-4756-9BA1-06AFE9979682}" type="presOf" srcId="{15BB5131-F09C-4829-A15A-616807BA20BD}" destId="{E1113CDF-F48C-4DF0-8303-B1017BD8C0A6}" srcOrd="0" destOrd="0" presId="urn:microsoft.com/office/officeart/2005/8/layout/gear1"/>
    <dgm:cxn modelId="{0FE9CA69-1E69-477E-91EB-EE02D87E6675}" srcId="{32E237B1-7A20-4BBC-8D97-16F859B2E33F}" destId="{46CD6BA1-06B3-44E6-9DF6-0CDB61264970}" srcOrd="1" destOrd="0" parTransId="{46E1EAAB-91A7-4EEF-A746-5D9556145D5A}" sibTransId="{9C99D9E7-AD50-434A-BBDA-FBEEDCAE732C}"/>
    <dgm:cxn modelId="{ED855270-95EF-4266-88E8-31FA18015132}" type="presParOf" srcId="{B8332EE1-5FBC-412F-83B3-C767C7D8CB20}" destId="{8E10760E-4ACA-4EC5-8D1B-C17089212F1F}" srcOrd="0" destOrd="0" presId="urn:microsoft.com/office/officeart/2005/8/layout/gear1"/>
    <dgm:cxn modelId="{6D3B1254-6679-49AA-B514-9C8F4D65BFF5}" type="presParOf" srcId="{B8332EE1-5FBC-412F-83B3-C767C7D8CB20}" destId="{83A1D8F6-0880-4407-A2C1-C69D25BA29B0}" srcOrd="1" destOrd="0" presId="urn:microsoft.com/office/officeart/2005/8/layout/gear1"/>
    <dgm:cxn modelId="{D69365C1-61BB-4035-B340-9B3E9DFFFFBF}" type="presParOf" srcId="{B8332EE1-5FBC-412F-83B3-C767C7D8CB20}" destId="{7B55476B-488C-414D-86BF-DB22D45DF6CA}" srcOrd="2" destOrd="0" presId="urn:microsoft.com/office/officeart/2005/8/layout/gear1"/>
    <dgm:cxn modelId="{E5AEAA10-6E1E-43E8-A9BB-15D2490F7574}" type="presParOf" srcId="{B8332EE1-5FBC-412F-83B3-C767C7D8CB20}" destId="{015C7B66-A6C6-45AF-9217-521AE309E730}" srcOrd="3" destOrd="0" presId="urn:microsoft.com/office/officeart/2005/8/layout/gear1"/>
    <dgm:cxn modelId="{C0FA7641-FF1D-4C91-8ADD-B628AAD478F7}" type="presParOf" srcId="{B8332EE1-5FBC-412F-83B3-C767C7D8CB20}" destId="{F0D21467-66C6-4764-90AA-8AC25CB53B13}" srcOrd="4" destOrd="0" presId="urn:microsoft.com/office/officeart/2005/8/layout/gear1"/>
    <dgm:cxn modelId="{29729947-AA5D-4AA8-AEDF-ED6A1344E1D7}" type="presParOf" srcId="{B8332EE1-5FBC-412F-83B3-C767C7D8CB20}" destId="{70D96C9D-0E75-422E-A5DF-D3F788DC0A71}" srcOrd="5" destOrd="0" presId="urn:microsoft.com/office/officeart/2005/8/layout/gear1"/>
    <dgm:cxn modelId="{56806F05-2234-4B09-BB51-3AFCA96026B5}" type="presParOf" srcId="{B8332EE1-5FBC-412F-83B3-C767C7D8CB20}" destId="{E1113CDF-F48C-4DF0-8303-B1017BD8C0A6}" srcOrd="6" destOrd="0" presId="urn:microsoft.com/office/officeart/2005/8/layout/gear1"/>
    <dgm:cxn modelId="{0D640A97-10D1-4771-8F44-61F31A16CBF7}" type="presParOf" srcId="{B8332EE1-5FBC-412F-83B3-C767C7D8CB20}" destId="{CC3E7A96-1725-43CF-B84C-1D457379D927}" srcOrd="7" destOrd="0" presId="urn:microsoft.com/office/officeart/2005/8/layout/gear1"/>
    <dgm:cxn modelId="{FEE40709-ABF6-40AD-9D82-1F34E3349A1D}" type="presParOf" srcId="{B8332EE1-5FBC-412F-83B3-C767C7D8CB20}" destId="{AA2EF2C7-E894-4FF5-A245-7EF9E7121552}" srcOrd="8" destOrd="0" presId="urn:microsoft.com/office/officeart/2005/8/layout/gear1"/>
    <dgm:cxn modelId="{EB612104-B86F-41FB-AD45-DA3B606A879C}" type="presParOf" srcId="{B8332EE1-5FBC-412F-83B3-C767C7D8CB20}" destId="{5631BBB6-6605-44CD-BD74-DA1A46F4043D}" srcOrd="9" destOrd="0" presId="urn:microsoft.com/office/officeart/2005/8/layout/gear1"/>
    <dgm:cxn modelId="{E5D3B82F-8C37-4E6B-AEE6-044089176114}" type="presParOf" srcId="{B8332EE1-5FBC-412F-83B3-C767C7D8CB20}" destId="{EC79CBE3-D46D-409B-83B1-C46186E12F75}" srcOrd="10" destOrd="0" presId="urn:microsoft.com/office/officeart/2005/8/layout/gear1"/>
    <dgm:cxn modelId="{B2049F40-C31A-4D66-A119-3857AC6F6B86}" type="presParOf" srcId="{B8332EE1-5FBC-412F-83B3-C767C7D8CB20}" destId="{808D893D-92AF-4D93-9D79-0415D86B770E}" srcOrd="11" destOrd="0" presId="urn:microsoft.com/office/officeart/2005/8/layout/gear1"/>
    <dgm:cxn modelId="{7A39CCF8-F757-42DD-85C1-CD0BF6536769}" type="presParOf" srcId="{B8332EE1-5FBC-412F-83B3-C767C7D8CB20}" destId="{CDAE39E1-3AFD-44A2-810A-74AED3A188F1}"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10760E-4ACA-4EC5-8D1B-C17089212F1F}">
      <dsp:nvSpPr>
        <dsp:cNvPr id="0" name=""/>
        <dsp:cNvSpPr/>
      </dsp:nvSpPr>
      <dsp:spPr>
        <a:xfrm>
          <a:off x="3088596" y="2444468"/>
          <a:ext cx="2987683" cy="2987683"/>
        </a:xfrm>
        <a:prstGeom prst="gear9">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de-DE" sz="1700" b="1" kern="1200" dirty="0" err="1" smtClean="0">
              <a:latin typeface="Calibri" pitchFamily="34" charset="0"/>
              <a:cs typeface="Calibri" pitchFamily="34" charset="0"/>
            </a:rPr>
            <a:t>Strength</a:t>
          </a:r>
          <a:r>
            <a:rPr lang="de-DE" sz="1700" b="1" kern="1200" dirty="0" smtClean="0">
              <a:latin typeface="Calibri" pitchFamily="34" charset="0"/>
              <a:cs typeface="Calibri" pitchFamily="34" charset="0"/>
            </a:rPr>
            <a:t> </a:t>
          </a:r>
          <a:r>
            <a:rPr lang="de-DE" sz="1700" b="1" kern="1200" dirty="0" err="1" smtClean="0">
              <a:latin typeface="Calibri" pitchFamily="34" charset="0"/>
              <a:cs typeface="Calibri" pitchFamily="34" charset="0"/>
            </a:rPr>
            <a:t>and</a:t>
          </a:r>
          <a:r>
            <a:rPr lang="de-DE" sz="1700" b="1" kern="1200" dirty="0" smtClean="0">
              <a:latin typeface="Calibri" pitchFamily="34" charset="0"/>
              <a:cs typeface="Calibri" pitchFamily="34" charset="0"/>
            </a:rPr>
            <a:t> Potential </a:t>
          </a:r>
          <a:r>
            <a:rPr lang="de-DE" sz="1700" b="1" kern="1200" dirty="0" err="1" smtClean="0">
              <a:latin typeface="Calibri" pitchFamily="34" charset="0"/>
              <a:cs typeface="Calibri" pitchFamily="34" charset="0"/>
            </a:rPr>
            <a:t>of</a:t>
          </a:r>
          <a:r>
            <a:rPr lang="de-DE" sz="1700" b="1" kern="1200" dirty="0" smtClean="0">
              <a:latin typeface="Calibri" pitchFamily="34" charset="0"/>
              <a:cs typeface="Calibri" pitchFamily="34" charset="0"/>
            </a:rPr>
            <a:t> </a:t>
          </a:r>
          <a:r>
            <a:rPr lang="de-DE" sz="1700" b="1" kern="1200" dirty="0" err="1" smtClean="0">
              <a:latin typeface="Calibri" pitchFamily="34" charset="0"/>
              <a:cs typeface="Calibri" pitchFamily="34" charset="0"/>
            </a:rPr>
            <a:t>Mentoring</a:t>
          </a:r>
          <a:r>
            <a:rPr lang="de-DE" sz="1700" b="1" kern="1200" dirty="0" smtClean="0">
              <a:latin typeface="Calibri" pitchFamily="34" charset="0"/>
              <a:cs typeface="Calibri" pitchFamily="34" charset="0"/>
            </a:rPr>
            <a:t> </a:t>
          </a:r>
          <a:r>
            <a:rPr lang="de-DE" sz="1700" b="1" kern="1200" dirty="0" err="1" smtClean="0">
              <a:latin typeface="Calibri" pitchFamily="34" charset="0"/>
              <a:cs typeface="Calibri" pitchFamily="34" charset="0"/>
            </a:rPr>
            <a:t>for</a:t>
          </a:r>
          <a:r>
            <a:rPr lang="de-DE" sz="1700" b="1" kern="1200" dirty="0" smtClean="0">
              <a:latin typeface="Calibri" pitchFamily="34" charset="0"/>
              <a:cs typeface="Calibri" pitchFamily="34" charset="0"/>
            </a:rPr>
            <a:t> a Strong </a:t>
          </a:r>
          <a:r>
            <a:rPr lang="de-DE" sz="1700" b="1" kern="1200" dirty="0" err="1" smtClean="0">
              <a:latin typeface="Calibri" pitchFamily="34" charset="0"/>
              <a:cs typeface="Calibri" pitchFamily="34" charset="0"/>
            </a:rPr>
            <a:t>Civic</a:t>
          </a:r>
          <a:r>
            <a:rPr lang="de-DE" sz="1700" b="1" kern="1200" dirty="0" smtClean="0">
              <a:latin typeface="Calibri" pitchFamily="34" charset="0"/>
              <a:cs typeface="Calibri" pitchFamily="34" charset="0"/>
            </a:rPr>
            <a:t> Society</a:t>
          </a:r>
          <a:endParaRPr lang="de-DE" sz="1700" b="1" kern="1200" dirty="0">
            <a:latin typeface="Calibri" pitchFamily="34" charset="0"/>
            <a:cs typeface="Calibri" pitchFamily="34" charset="0"/>
          </a:endParaRPr>
        </a:p>
      </dsp:txBody>
      <dsp:txXfrm>
        <a:off x="3088596" y="2444468"/>
        <a:ext cx="2987683" cy="2987683"/>
      </dsp:txXfrm>
    </dsp:sp>
    <dsp:sp modelId="{015C7B66-A6C6-45AF-9217-521AE309E730}">
      <dsp:nvSpPr>
        <dsp:cNvPr id="0" name=""/>
        <dsp:cNvSpPr/>
      </dsp:nvSpPr>
      <dsp:spPr>
        <a:xfrm>
          <a:off x="1350307" y="1738288"/>
          <a:ext cx="2172860" cy="2172860"/>
        </a:xfrm>
        <a:prstGeom prst="gear6">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de-DE" sz="1700" b="1" kern="1200" dirty="0" err="1" smtClean="0">
              <a:latin typeface="Calibri" pitchFamily="34" charset="0"/>
              <a:cs typeface="Calibri" pitchFamily="34" charset="0"/>
            </a:rPr>
            <a:t>Meaning</a:t>
          </a:r>
          <a:r>
            <a:rPr lang="de-DE" sz="1700" b="1" kern="1200" dirty="0" smtClean="0">
              <a:latin typeface="Calibri" pitchFamily="34" charset="0"/>
              <a:cs typeface="Calibri" pitchFamily="34" charset="0"/>
            </a:rPr>
            <a:t> </a:t>
          </a:r>
          <a:r>
            <a:rPr lang="de-DE" sz="1700" b="1" kern="1200" dirty="0" err="1" smtClean="0">
              <a:latin typeface="Calibri" pitchFamily="34" charset="0"/>
              <a:cs typeface="Calibri" pitchFamily="34" charset="0"/>
            </a:rPr>
            <a:t>of</a:t>
          </a:r>
          <a:r>
            <a:rPr lang="de-DE" sz="1700" b="1" kern="1200" dirty="0" smtClean="0">
              <a:latin typeface="Calibri" pitchFamily="34" charset="0"/>
              <a:cs typeface="Calibri" pitchFamily="34" charset="0"/>
            </a:rPr>
            <a:t> </a:t>
          </a:r>
          <a:r>
            <a:rPr lang="de-DE" sz="1700" b="1" kern="1200" dirty="0" err="1" smtClean="0">
              <a:latin typeface="Calibri" pitchFamily="34" charset="0"/>
              <a:cs typeface="Calibri" pitchFamily="34" charset="0"/>
            </a:rPr>
            <a:t>Mentoring</a:t>
          </a:r>
          <a:r>
            <a:rPr lang="de-DE" sz="1700" b="1" kern="1200" dirty="0" smtClean="0">
              <a:latin typeface="Calibri" pitchFamily="34" charset="0"/>
              <a:cs typeface="Calibri" pitchFamily="34" charset="0"/>
            </a:rPr>
            <a:t> in </a:t>
          </a:r>
          <a:r>
            <a:rPr lang="de-DE" sz="1700" b="1" kern="1200" dirty="0" err="1" smtClean="0">
              <a:latin typeface="Calibri" pitchFamily="34" charset="0"/>
              <a:cs typeface="Calibri" pitchFamily="34" charset="0"/>
            </a:rPr>
            <a:t>Social</a:t>
          </a:r>
          <a:r>
            <a:rPr lang="de-DE" sz="1700" b="1" kern="1200" dirty="0" smtClean="0">
              <a:latin typeface="Calibri" pitchFamily="34" charset="0"/>
              <a:cs typeface="Calibri" pitchFamily="34" charset="0"/>
            </a:rPr>
            <a:t> Science</a:t>
          </a:r>
          <a:endParaRPr lang="de-DE" sz="1700" b="1" kern="1200" dirty="0">
            <a:latin typeface="Calibri" pitchFamily="34" charset="0"/>
            <a:cs typeface="Calibri" pitchFamily="34" charset="0"/>
          </a:endParaRPr>
        </a:p>
      </dsp:txBody>
      <dsp:txXfrm>
        <a:off x="1350307" y="1738288"/>
        <a:ext cx="2172860" cy="2172860"/>
      </dsp:txXfrm>
    </dsp:sp>
    <dsp:sp modelId="{E1113CDF-F48C-4DF0-8303-B1017BD8C0A6}">
      <dsp:nvSpPr>
        <dsp:cNvPr id="0" name=""/>
        <dsp:cNvSpPr/>
      </dsp:nvSpPr>
      <dsp:spPr>
        <a:xfrm rot="20700000">
          <a:off x="2567331" y="239236"/>
          <a:ext cx="2128960" cy="2128960"/>
        </a:xfrm>
        <a:prstGeom prst="gear6">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de-DE" sz="1700" b="1" kern="1200" dirty="0" err="1" smtClean="0">
              <a:latin typeface="Calibri" pitchFamily="34" charset="0"/>
              <a:cs typeface="Calibri" pitchFamily="34" charset="0"/>
            </a:rPr>
            <a:t>Meaning</a:t>
          </a:r>
          <a:r>
            <a:rPr lang="de-DE" sz="1700" b="1" kern="1200" dirty="0" smtClean="0">
              <a:latin typeface="Calibri" pitchFamily="34" charset="0"/>
              <a:cs typeface="Calibri" pitchFamily="34" charset="0"/>
            </a:rPr>
            <a:t> </a:t>
          </a:r>
          <a:r>
            <a:rPr lang="de-DE" sz="1700" b="1" kern="1200" dirty="0" err="1" smtClean="0">
              <a:latin typeface="Calibri" pitchFamily="34" charset="0"/>
              <a:cs typeface="Calibri" pitchFamily="34" charset="0"/>
            </a:rPr>
            <a:t>of</a:t>
          </a:r>
          <a:r>
            <a:rPr lang="de-DE" sz="1700" b="1" kern="1200" dirty="0" smtClean="0">
              <a:latin typeface="Calibri" pitchFamily="34" charset="0"/>
              <a:cs typeface="Calibri" pitchFamily="34" charset="0"/>
            </a:rPr>
            <a:t> </a:t>
          </a:r>
          <a:r>
            <a:rPr lang="de-DE" sz="1700" b="1" kern="1200" dirty="0" err="1" smtClean="0">
              <a:latin typeface="Calibri" pitchFamily="34" charset="0"/>
              <a:cs typeface="Calibri" pitchFamily="34" charset="0"/>
            </a:rPr>
            <a:t>Mentoring</a:t>
          </a:r>
          <a:r>
            <a:rPr lang="de-DE" sz="1700" b="1" kern="1200" dirty="0" smtClean="0">
              <a:latin typeface="Calibri" pitchFamily="34" charset="0"/>
              <a:cs typeface="Calibri" pitchFamily="34" charset="0"/>
            </a:rPr>
            <a:t> in </a:t>
          </a:r>
          <a:r>
            <a:rPr lang="de-DE" sz="1700" b="1" kern="1200" dirty="0" err="1" smtClean="0">
              <a:latin typeface="Calibri" pitchFamily="34" charset="0"/>
              <a:cs typeface="Calibri" pitchFamily="34" charset="0"/>
            </a:rPr>
            <a:t>Social</a:t>
          </a:r>
          <a:r>
            <a:rPr lang="de-DE" sz="1700" b="1" kern="1200" dirty="0" smtClean="0">
              <a:latin typeface="Calibri" pitchFamily="34" charset="0"/>
              <a:cs typeface="Calibri" pitchFamily="34" charset="0"/>
            </a:rPr>
            <a:t> Work </a:t>
          </a:r>
          <a:endParaRPr lang="de-DE" sz="1700" b="1" kern="1200" dirty="0">
            <a:latin typeface="Calibri" pitchFamily="34" charset="0"/>
            <a:cs typeface="Calibri" pitchFamily="34" charset="0"/>
          </a:endParaRPr>
        </a:p>
      </dsp:txBody>
      <dsp:txXfrm>
        <a:off x="3034274" y="706179"/>
        <a:ext cx="1195073" cy="1195073"/>
      </dsp:txXfrm>
    </dsp:sp>
    <dsp:sp modelId="{EC79CBE3-D46D-409B-83B1-C46186E12F75}">
      <dsp:nvSpPr>
        <dsp:cNvPr id="0" name=""/>
        <dsp:cNvSpPr/>
      </dsp:nvSpPr>
      <dsp:spPr>
        <a:xfrm>
          <a:off x="2872689" y="1985725"/>
          <a:ext cx="3824235" cy="3824235"/>
        </a:xfrm>
        <a:prstGeom prst="circularArrow">
          <a:avLst>
            <a:gd name="adj1" fmla="val 4687"/>
            <a:gd name="adj2" fmla="val 299029"/>
            <a:gd name="adj3" fmla="val 2539497"/>
            <a:gd name="adj4" fmla="val 15811901"/>
            <a:gd name="adj5" fmla="val 5469"/>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808D893D-92AF-4D93-9D79-0415D86B770E}">
      <dsp:nvSpPr>
        <dsp:cNvPr id="0" name=""/>
        <dsp:cNvSpPr/>
      </dsp:nvSpPr>
      <dsp:spPr>
        <a:xfrm>
          <a:off x="965498" y="1252204"/>
          <a:ext cx="2778545" cy="2778545"/>
        </a:xfrm>
        <a:prstGeom prst="leftCircularArrow">
          <a:avLst>
            <a:gd name="adj1" fmla="val 6452"/>
            <a:gd name="adj2" fmla="val 429999"/>
            <a:gd name="adj3" fmla="val 10489124"/>
            <a:gd name="adj4" fmla="val 14837806"/>
            <a:gd name="adj5" fmla="val 7527"/>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CDAE39E1-3AFD-44A2-810A-74AED3A188F1}">
      <dsp:nvSpPr>
        <dsp:cNvPr id="0" name=""/>
        <dsp:cNvSpPr/>
      </dsp:nvSpPr>
      <dsp:spPr>
        <a:xfrm>
          <a:off x="2074881" y="-232398"/>
          <a:ext cx="2995831" cy="2995831"/>
        </a:xfrm>
        <a:prstGeom prst="circularArrow">
          <a:avLst>
            <a:gd name="adj1" fmla="val 5984"/>
            <a:gd name="adj2" fmla="val 394124"/>
            <a:gd name="adj3" fmla="val 13313824"/>
            <a:gd name="adj4" fmla="val 10508221"/>
            <a:gd name="adj5" fmla="val 698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l" eaLnBrk="1" hangingPunct="1">
              <a:defRPr sz="1300">
                <a:latin typeface="Arial" charset="0"/>
                <a:ea typeface="+mn-ea"/>
                <a:cs typeface="+mn-cs"/>
              </a:defRPr>
            </a:lvl1pPr>
          </a:lstStyle>
          <a:p>
            <a:pPr>
              <a:defRPr/>
            </a:pPr>
            <a:endParaRPr lang="de-DE"/>
          </a:p>
        </p:txBody>
      </p:sp>
      <p:sp>
        <p:nvSpPr>
          <p:cNvPr id="157699" name="Rectangle 3"/>
          <p:cNvSpPr>
            <a:spLocks noGrp="1" noChangeArrowheads="1"/>
          </p:cNvSpPr>
          <p:nvPr>
            <p:ph type="dt" sz="quarter" idx="1"/>
          </p:nvPr>
        </p:nvSpPr>
        <p:spPr bwMode="auto">
          <a:xfrm>
            <a:off x="4021294"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eaLnBrk="1" hangingPunct="1">
              <a:defRPr sz="1300">
                <a:latin typeface="Arial" charset="0"/>
                <a:ea typeface="+mn-ea"/>
                <a:cs typeface="+mn-cs"/>
              </a:defRPr>
            </a:lvl1pPr>
          </a:lstStyle>
          <a:p>
            <a:pPr>
              <a:defRPr/>
            </a:pPr>
            <a:endParaRPr lang="de-DE"/>
          </a:p>
        </p:txBody>
      </p:sp>
      <p:sp>
        <p:nvSpPr>
          <p:cNvPr id="157700" name="Rectangle 4"/>
          <p:cNvSpPr>
            <a:spLocks noGrp="1" noChangeArrowheads="1"/>
          </p:cNvSpPr>
          <p:nvPr>
            <p:ph type="ftr" sz="quarter" idx="2"/>
          </p:nvPr>
        </p:nvSpPr>
        <p:spPr bwMode="auto">
          <a:xfrm>
            <a:off x="0" y="9721106"/>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l" eaLnBrk="1" hangingPunct="1">
              <a:defRPr sz="1300">
                <a:latin typeface="Arial" charset="0"/>
                <a:ea typeface="+mn-ea"/>
                <a:cs typeface="+mn-cs"/>
              </a:defRPr>
            </a:lvl1pPr>
          </a:lstStyle>
          <a:p>
            <a:pPr>
              <a:defRPr/>
            </a:pPr>
            <a:endParaRPr lang="de-DE"/>
          </a:p>
        </p:txBody>
      </p:sp>
    </p:spTree>
    <p:extLst>
      <p:ext uri="{BB962C8B-B14F-4D97-AF65-F5344CB8AC3E}">
        <p14:creationId xmlns:p14="http://schemas.microsoft.com/office/powerpoint/2010/main" xmlns="" val="3319886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5" name="Rectangle 3"/>
          <p:cNvSpPr>
            <a:spLocks noGrp="1" noChangeArrowheads="1"/>
          </p:cNvSpPr>
          <p:nvPr>
            <p:ph type="dt" idx="1"/>
          </p:nvPr>
        </p:nvSpPr>
        <p:spPr bwMode="auto">
          <a:xfrm>
            <a:off x="4021294"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eaLnBrk="1" hangingPunct="1">
              <a:defRPr sz="1300">
                <a:latin typeface="Arial" charset="0"/>
                <a:ea typeface="+mn-ea"/>
                <a:cs typeface="+mn-cs"/>
              </a:defRPr>
            </a:lvl1pPr>
          </a:lstStyle>
          <a:p>
            <a:pPr>
              <a:defRPr/>
            </a:pPr>
            <a:endParaRPr lang="de-DE"/>
          </a:p>
        </p:txBody>
      </p:sp>
      <p:sp>
        <p:nvSpPr>
          <p:cNvPr id="17411" name="Rectangle 4"/>
          <p:cNvSpPr>
            <a:spLocks noGrp="1" noRot="1" noChangeAspect="1" noChangeArrowheads="1" noTextEdit="1"/>
          </p:cNvSpPr>
          <p:nvPr>
            <p:ph type="sldImg" idx="2"/>
          </p:nvPr>
        </p:nvSpPr>
        <p:spPr bwMode="auto">
          <a:xfrm>
            <a:off x="301625" y="768350"/>
            <a:ext cx="6496050" cy="3836988"/>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1050106" y="4861441"/>
            <a:ext cx="4880769"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p:txBody>
      </p:sp>
      <p:sp>
        <p:nvSpPr>
          <p:cNvPr id="8199" name="Rectangle 7"/>
          <p:cNvSpPr>
            <a:spLocks noGrp="1" noChangeArrowheads="1"/>
          </p:cNvSpPr>
          <p:nvPr>
            <p:ph type="sldNum" sz="quarter" idx="5"/>
          </p:nvPr>
        </p:nvSpPr>
        <p:spPr bwMode="auto">
          <a:xfrm>
            <a:off x="6233252" y="9710446"/>
            <a:ext cx="566957" cy="350037"/>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eaLnBrk="1" hangingPunct="1">
              <a:defRPr sz="1000"/>
            </a:lvl1pPr>
          </a:lstStyle>
          <a:p>
            <a:fld id="{11B41C41-33DE-477D-9466-5CB21FDA714F}" type="slidenum">
              <a:rPr lang="de-DE" altLang="de-DE"/>
              <a:pPr/>
              <a:t>‹Nr.›</a:t>
            </a:fld>
            <a:endParaRPr lang="de-DE" altLang="de-DE"/>
          </a:p>
        </p:txBody>
      </p:sp>
      <p:sp>
        <p:nvSpPr>
          <p:cNvPr id="17414" name="Rectangle 8"/>
          <p:cNvSpPr>
            <a:spLocks noChangeArrowheads="1"/>
          </p:cNvSpPr>
          <p:nvPr/>
        </p:nvSpPr>
        <p:spPr bwMode="auto">
          <a:xfrm>
            <a:off x="69021" y="9845486"/>
            <a:ext cx="7077937" cy="350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r>
              <a:rPr lang="de-DE" altLang="de-DE" sz="1000" dirty="0" smtClean="0"/>
              <a:t>BITKOM – Bundesverband Informationswirtschaft, Telekommunikation und neue Medien e.V.</a:t>
            </a:r>
          </a:p>
        </p:txBody>
      </p:sp>
      <p:sp>
        <p:nvSpPr>
          <p:cNvPr id="17415" name="Line 9"/>
          <p:cNvSpPr>
            <a:spLocks noChangeShapeType="1"/>
          </p:cNvSpPr>
          <p:nvPr/>
        </p:nvSpPr>
        <p:spPr bwMode="auto">
          <a:xfrm>
            <a:off x="0" y="9710445"/>
            <a:ext cx="7099300" cy="0"/>
          </a:xfrm>
          <a:prstGeom prst="line">
            <a:avLst/>
          </a:prstGeom>
          <a:noFill/>
          <a:ln w="19050">
            <a:solidFill>
              <a:srgbClr val="004264"/>
            </a:solidFill>
            <a:round/>
            <a:headEnd/>
            <a:tailEnd/>
          </a:ln>
        </p:spPr>
        <p:txBody>
          <a:bodyPr lIns="99048" tIns="49524" rIns="99048" bIns="49524"/>
          <a:lstStyle/>
          <a:p>
            <a:endParaRPr lang="de-DE"/>
          </a:p>
        </p:txBody>
      </p:sp>
    </p:spTree>
    <p:extLst>
      <p:ext uri="{BB962C8B-B14F-4D97-AF65-F5344CB8AC3E}">
        <p14:creationId xmlns:p14="http://schemas.microsoft.com/office/powerpoint/2010/main" xmlns="" val="1962743398"/>
      </p:ext>
    </p:extLst>
  </p:cSld>
  <p:clrMap bg1="lt1" tx1="dk1" bg2="lt2" tx2="dk2" accent1="accent1" accent2="accent2" accent3="accent3" accent4="accent4" accent5="accent5" accent6="accent6" hlink="hlink" folHlink="folHlink"/>
  <p:notesStyle>
    <a:lvl1pPr marL="180975" indent="-180975" algn="l" rtl="0" eaLnBrk="0" fontAlgn="base" hangingPunct="0">
      <a:spcBef>
        <a:spcPct val="30000"/>
      </a:spcBef>
      <a:spcAft>
        <a:spcPct val="0"/>
      </a:spcAft>
      <a:buSzPct val="80000"/>
      <a:buFont typeface="Wingdings" pitchFamily="2" charset="2"/>
      <a:buChar char="n"/>
      <a:defRPr sz="1000" kern="1200">
        <a:solidFill>
          <a:schemeClr val="tx1"/>
        </a:solidFill>
        <a:latin typeface="Arial" charset="0"/>
        <a:ea typeface="ＭＳ Ｐゴシック" charset="0"/>
        <a:cs typeface="ＭＳ Ｐゴシック" charset="0"/>
      </a:defRPr>
    </a:lvl1pPr>
    <a:lvl2pPr marL="542925" indent="-182563" algn="l" rtl="0" eaLnBrk="0" fontAlgn="base" hangingPunct="0">
      <a:spcBef>
        <a:spcPct val="30000"/>
      </a:spcBef>
      <a:spcAft>
        <a:spcPct val="0"/>
      </a:spcAft>
      <a:buClr>
        <a:srgbClr val="B3B3B3"/>
      </a:buClr>
      <a:buSzPct val="80000"/>
      <a:buFont typeface="Wingdings" pitchFamily="2" charset="2"/>
      <a:buChar char="n"/>
      <a:defRPr sz="1000" kern="1200">
        <a:solidFill>
          <a:schemeClr val="tx1"/>
        </a:solidFill>
        <a:latin typeface="Arial" charset="0"/>
        <a:ea typeface="ＭＳ Ｐゴシック" charset="0"/>
        <a:cs typeface="+mn-cs"/>
      </a:defRPr>
    </a:lvl2pPr>
    <a:lvl3pPr marL="914400" indent="-192088" algn="l" rtl="0" eaLnBrk="0" fontAlgn="base" hangingPunct="0">
      <a:spcBef>
        <a:spcPct val="30000"/>
      </a:spcBef>
      <a:spcAft>
        <a:spcPct val="0"/>
      </a:spcAft>
      <a:buClr>
        <a:srgbClr val="C6C6C6"/>
      </a:buClr>
      <a:buSzPct val="80000"/>
      <a:buFont typeface="Wingdings" pitchFamily="2" charset="2"/>
      <a:buChar char="n"/>
      <a:defRPr sz="10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lienbildplatzhalter 1"/>
          <p:cNvSpPr>
            <a:spLocks noGrp="1" noRot="1" noChangeAspect="1" noTextEdit="1"/>
          </p:cNvSpPr>
          <p:nvPr>
            <p:ph type="sldImg"/>
          </p:nvPr>
        </p:nvSpPr>
        <p:spPr>
          <a:ln/>
        </p:spPr>
      </p:sp>
      <p:sp>
        <p:nvSpPr>
          <p:cNvPr id="36867" name="Notizenplatzhalter 2"/>
          <p:cNvSpPr>
            <a:spLocks noGrp="1"/>
          </p:cNvSpPr>
          <p:nvPr>
            <p:ph type="body" idx="1"/>
          </p:nvPr>
        </p:nvSpPr>
        <p:spPr>
          <a:noFill/>
          <a:ln/>
        </p:spPr>
        <p:txBody>
          <a:bodyPr/>
          <a:lstStyle/>
          <a:p>
            <a:r>
              <a:rPr lang="de-DE" altLang="de-DE" smtClean="0">
                <a:ea typeface="ＭＳ Ｐゴシック" pitchFamily="34" charset="-128"/>
              </a:rPr>
              <a:t>Abschlussfolie Standard</a:t>
            </a:r>
          </a:p>
        </p:txBody>
      </p:sp>
      <p:sp>
        <p:nvSpPr>
          <p:cNvPr id="36868" name="Foliennummernplatzhalter 3"/>
          <p:cNvSpPr>
            <a:spLocks noGrp="1"/>
          </p:cNvSpPr>
          <p:nvPr>
            <p:ph type="sldNum" sz="quarter" idx="5"/>
          </p:nvPr>
        </p:nvSpPr>
        <p:spPr>
          <a:noFill/>
        </p:spPr>
        <p:txBody>
          <a:bodyPr/>
          <a:lstStyle/>
          <a:p>
            <a:fld id="{B886638B-BD38-4E51-8E03-2D4EC7A02695}" type="slidenum">
              <a:rPr lang="de-DE" altLang="de-DE"/>
              <a:pPr/>
              <a:t>1</a:t>
            </a:fld>
            <a:endParaRPr lang="de-DE" altLang="de-DE"/>
          </a:p>
        </p:txBody>
      </p:sp>
    </p:spTree>
    <p:extLst>
      <p:ext uri="{BB962C8B-B14F-4D97-AF65-F5344CB8AC3E}">
        <p14:creationId xmlns:p14="http://schemas.microsoft.com/office/powerpoint/2010/main" xmlns="" val="570204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lienbildplatzhalter 1"/>
          <p:cNvSpPr>
            <a:spLocks noGrp="1" noRot="1" noChangeAspect="1" noTextEdit="1"/>
          </p:cNvSpPr>
          <p:nvPr>
            <p:ph type="sldImg"/>
          </p:nvPr>
        </p:nvSpPr>
        <p:spPr>
          <a:ln/>
        </p:spPr>
      </p:sp>
      <p:sp>
        <p:nvSpPr>
          <p:cNvPr id="36867" name="Notizenplatzhalter 2"/>
          <p:cNvSpPr>
            <a:spLocks noGrp="1"/>
          </p:cNvSpPr>
          <p:nvPr>
            <p:ph type="body" idx="1"/>
          </p:nvPr>
        </p:nvSpPr>
        <p:spPr>
          <a:noFill/>
          <a:ln/>
        </p:spPr>
        <p:txBody>
          <a:bodyPr/>
          <a:lstStyle/>
          <a:p>
            <a:r>
              <a:rPr lang="de-DE" altLang="de-DE" smtClean="0">
                <a:ea typeface="ＭＳ Ｐゴシック" pitchFamily="34" charset="-128"/>
              </a:rPr>
              <a:t>Abschlussfolie Standard</a:t>
            </a:r>
          </a:p>
        </p:txBody>
      </p:sp>
      <p:sp>
        <p:nvSpPr>
          <p:cNvPr id="36868" name="Foliennummernplatzhalter 3"/>
          <p:cNvSpPr>
            <a:spLocks noGrp="1"/>
          </p:cNvSpPr>
          <p:nvPr>
            <p:ph type="sldNum" sz="quarter" idx="5"/>
          </p:nvPr>
        </p:nvSpPr>
        <p:spPr>
          <a:noFill/>
        </p:spPr>
        <p:txBody>
          <a:bodyPr/>
          <a:lstStyle/>
          <a:p>
            <a:fld id="{B886638B-BD38-4E51-8E03-2D4EC7A02695}" type="slidenum">
              <a:rPr lang="de-DE" altLang="de-DE"/>
              <a:pPr/>
              <a:t>8</a:t>
            </a:fld>
            <a:endParaRPr lang="de-DE" altLang="de-DE"/>
          </a:p>
        </p:txBody>
      </p:sp>
    </p:spTree>
    <p:extLst>
      <p:ext uri="{BB962C8B-B14F-4D97-AF65-F5344CB8AC3E}">
        <p14:creationId xmlns:p14="http://schemas.microsoft.com/office/powerpoint/2010/main" xmlns="" val="1357133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4" name="Rectangle 2"/>
          <p:cNvSpPr>
            <a:spLocks noChangeArrowheads="1"/>
          </p:cNvSpPr>
          <p:nvPr/>
        </p:nvSpPr>
        <p:spPr bwMode="auto">
          <a:xfrm>
            <a:off x="1065213" y="2416175"/>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5" name="Rectangle 9"/>
          <p:cNvSpPr>
            <a:spLocks noChangeArrowheads="1"/>
          </p:cNvSpPr>
          <p:nvPr userDrawn="1"/>
        </p:nvSpPr>
        <p:spPr bwMode="auto">
          <a:xfrm>
            <a:off x="0" y="1588"/>
            <a:ext cx="9148763" cy="69850"/>
          </a:xfrm>
          <a:prstGeom prst="rect">
            <a:avLst/>
          </a:prstGeom>
          <a:solidFill>
            <a:srgbClr val="D5003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de-DE" altLang="de-DE" sz="1800" smtClean="0"/>
          </a:p>
        </p:txBody>
      </p:sp>
      <p:pic>
        <p:nvPicPr>
          <p:cNvPr id="6" name="Grafik 9"/>
          <p:cNvPicPr>
            <a:picLocks noChangeAspect="1"/>
          </p:cNvPicPr>
          <p:nvPr userDrawn="1"/>
        </p:nvPicPr>
        <p:blipFill>
          <a:blip r:embed="rId2" cstate="print"/>
          <a:srcRect/>
          <a:stretch>
            <a:fillRect/>
          </a:stretch>
        </p:blipFill>
        <p:spPr bwMode="auto">
          <a:xfrm>
            <a:off x="2911475" y="2244725"/>
            <a:ext cx="5692775" cy="2543175"/>
          </a:xfrm>
          <a:prstGeom prst="rect">
            <a:avLst/>
          </a:prstGeom>
          <a:noFill/>
          <a:ln w="9525">
            <a:noFill/>
            <a:miter lim="800000"/>
            <a:headEnd/>
            <a:tailEnd/>
          </a:ln>
        </p:spPr>
      </p:pic>
      <p:pic>
        <p:nvPicPr>
          <p:cNvPr id="7" name="Bild 9" descr="MSB_Logo.eps"/>
          <p:cNvPicPr>
            <a:picLocks noChangeAspect="1"/>
          </p:cNvPicPr>
          <p:nvPr userDrawn="1"/>
        </p:nvPicPr>
        <p:blipFill>
          <a:blip r:embed="rId3" cstate="print"/>
          <a:srcRect/>
          <a:stretch>
            <a:fillRect/>
          </a:stretch>
        </p:blipFill>
        <p:spPr bwMode="auto">
          <a:xfrm>
            <a:off x="7056438" y="323850"/>
            <a:ext cx="1657350" cy="647700"/>
          </a:xfrm>
          <a:prstGeom prst="rect">
            <a:avLst/>
          </a:prstGeom>
          <a:noFill/>
          <a:ln w="9525">
            <a:noFill/>
            <a:miter lim="800000"/>
            <a:headEnd/>
            <a:tailEnd/>
          </a:ln>
        </p:spPr>
      </p:pic>
      <p:sp>
        <p:nvSpPr>
          <p:cNvPr id="586756" name="Rectangle 4"/>
          <p:cNvSpPr>
            <a:spLocks noGrp="1" noChangeArrowheads="1"/>
          </p:cNvSpPr>
          <p:nvPr>
            <p:ph type="subTitle" sz="quarter" idx="1"/>
          </p:nvPr>
        </p:nvSpPr>
        <p:spPr>
          <a:xfrm>
            <a:off x="247722" y="899917"/>
            <a:ext cx="6695075" cy="726779"/>
          </a:xfrm>
        </p:spPr>
        <p:txBody>
          <a:bodyPr bIns="0"/>
          <a:lstStyle>
            <a:lvl1pPr marL="0" indent="0" algn="l">
              <a:lnSpc>
                <a:spcPct val="100000"/>
              </a:lnSpc>
              <a:buFont typeface="Wingdings" pitchFamily="2" charset="2"/>
              <a:buNone/>
              <a:defRPr sz="1400" baseline="0">
                <a:solidFill>
                  <a:schemeClr val="tx1">
                    <a:lumMod val="75000"/>
                    <a:lumOff val="25000"/>
                  </a:schemeClr>
                </a:solidFill>
              </a:defRPr>
            </a:lvl1pPr>
          </a:lstStyle>
          <a:p>
            <a:r>
              <a:rPr lang="de-DE" dirty="0" smtClean="0"/>
              <a:t>Formatvorlage des Untertitelmasters durch Klicken bearbeiten</a:t>
            </a:r>
            <a:endParaRPr lang="de-DE" dirty="0"/>
          </a:p>
        </p:txBody>
      </p:sp>
      <p:sp>
        <p:nvSpPr>
          <p:cNvPr id="8" name="Titel 2"/>
          <p:cNvSpPr>
            <a:spLocks noGrp="1"/>
          </p:cNvSpPr>
          <p:nvPr>
            <p:ph type="ctrTitle" sz="quarter" idx="4294967295"/>
          </p:nvPr>
        </p:nvSpPr>
        <p:spPr bwMode="auto">
          <a:xfrm>
            <a:off x="247722" y="468090"/>
            <a:ext cx="6696075" cy="431828"/>
          </a:xfrm>
          <a:prstGeom prst="rect">
            <a:avLst/>
          </a:prstGeom>
          <a:noFill/>
          <a:ln>
            <a:miter lim="800000"/>
            <a:headEnd/>
            <a:tailEnd/>
          </a:ln>
        </p:spPr>
        <p:txBody>
          <a:bodyPr/>
          <a:lstStyle>
            <a:lvl1pPr algn="l">
              <a:defRPr b="1" i="0">
                <a:solidFill>
                  <a:schemeClr val="tx1">
                    <a:lumMod val="75000"/>
                    <a:lumOff val="25000"/>
                  </a:schemeClr>
                </a:solidFill>
                <a:latin typeface="Calibri"/>
                <a:cs typeface="Calibri"/>
              </a:defRPr>
            </a:lvl1pPr>
          </a:lstStyle>
          <a:p>
            <a:endParaRPr lang="de-DE" dirty="0" smtClean="0"/>
          </a:p>
        </p:txBody>
      </p:sp>
    </p:spTree>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abelle">
    <p:spTree>
      <p:nvGrpSpPr>
        <p:cNvPr id="1" name=""/>
        <p:cNvGrpSpPr/>
        <p:nvPr/>
      </p:nvGrpSpPr>
      <p:grpSpPr>
        <a:xfrm>
          <a:off x="0" y="0"/>
          <a:ext cx="0" cy="0"/>
          <a:chOff x="0" y="0"/>
          <a:chExt cx="0" cy="0"/>
        </a:xfrm>
      </p:grpSpPr>
      <p:sp>
        <p:nvSpPr>
          <p:cNvPr id="3" name="Rectangle 2"/>
          <p:cNvSpPr>
            <a:spLocks noChangeArrowheads="1"/>
          </p:cNvSpPr>
          <p:nvPr/>
        </p:nvSpPr>
        <p:spPr bwMode="auto">
          <a:xfrm>
            <a:off x="1065213" y="2416175"/>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4" name="Rectangle 3"/>
          <p:cNvSpPr>
            <a:spLocks noChangeArrowheads="1"/>
          </p:cNvSpPr>
          <p:nvPr/>
        </p:nvSpPr>
        <p:spPr bwMode="auto">
          <a:xfrm>
            <a:off x="1065213" y="3494088"/>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5" name="Rectangle 9"/>
          <p:cNvSpPr>
            <a:spLocks noChangeArrowheads="1"/>
          </p:cNvSpPr>
          <p:nvPr userDrawn="1"/>
        </p:nvSpPr>
        <p:spPr bwMode="auto">
          <a:xfrm>
            <a:off x="0" y="1588"/>
            <a:ext cx="9148763" cy="69850"/>
          </a:xfrm>
          <a:prstGeom prst="rect">
            <a:avLst/>
          </a:prstGeom>
          <a:solidFill>
            <a:srgbClr val="D5003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de-DE" altLang="de-DE" sz="1800" smtClean="0"/>
          </a:p>
        </p:txBody>
      </p:sp>
      <p:pic>
        <p:nvPicPr>
          <p:cNvPr id="6" name="Bild 9" descr="MSB_Logo.eps"/>
          <p:cNvPicPr>
            <a:picLocks noChangeAspect="1"/>
          </p:cNvPicPr>
          <p:nvPr userDrawn="1"/>
        </p:nvPicPr>
        <p:blipFill>
          <a:blip r:embed="rId2" cstate="print"/>
          <a:srcRect/>
          <a:stretch>
            <a:fillRect/>
          </a:stretch>
        </p:blipFill>
        <p:spPr bwMode="auto">
          <a:xfrm>
            <a:off x="7056438" y="323850"/>
            <a:ext cx="1657350" cy="647700"/>
          </a:xfrm>
          <a:prstGeom prst="rect">
            <a:avLst/>
          </a:prstGeom>
          <a:noFill/>
          <a:ln w="9525">
            <a:noFill/>
            <a:miter lim="800000"/>
            <a:headEnd/>
            <a:tailEnd/>
          </a:ln>
        </p:spPr>
      </p:pic>
      <p:sp>
        <p:nvSpPr>
          <p:cNvPr id="7" name="Titelplatzhalter 8"/>
          <p:cNvSpPr>
            <a:spLocks noGrp="1"/>
          </p:cNvSpPr>
          <p:nvPr>
            <p:ph type="title"/>
          </p:nvPr>
        </p:nvSpPr>
        <p:spPr>
          <a:xfrm>
            <a:off x="684213" y="540098"/>
            <a:ext cx="7775575" cy="504478"/>
          </a:xfrm>
          <a:prstGeom prst="rect">
            <a:avLst/>
          </a:prstGeom>
        </p:spPr>
        <p:txBody>
          <a:bodyPr rtlCol="0">
            <a:normAutofit/>
          </a:bodyPr>
          <a:lstStyle>
            <a:lvl1pPr>
              <a:defRPr>
                <a:solidFill>
                  <a:schemeClr val="tx1">
                    <a:lumMod val="75000"/>
                    <a:lumOff val="25000"/>
                  </a:schemeClr>
                </a:solidFill>
              </a:defRPr>
            </a:lvl1pPr>
          </a:lstStyle>
          <a:p>
            <a:r>
              <a:rPr lang="de-DE" dirty="0" smtClean="0"/>
              <a:t>Titelmasterformat durch Klicken bearbeiten (22 </a:t>
            </a:r>
            <a:r>
              <a:rPr lang="de-DE" dirty="0" err="1" smtClean="0"/>
              <a:t>pt</a:t>
            </a:r>
            <a:r>
              <a:rPr lang="de-DE" dirty="0" smtClean="0"/>
              <a:t>)</a:t>
            </a:r>
            <a:endParaRPr lang="de-DE" dirty="0"/>
          </a:p>
        </p:txBody>
      </p:sp>
      <p:sp>
        <p:nvSpPr>
          <p:cNvPr id="8" name="Rectangle 5"/>
          <p:cNvSpPr>
            <a:spLocks noGrp="1" noChangeArrowheads="1"/>
          </p:cNvSpPr>
          <p:nvPr>
            <p:ph type="sldNum" sz="quarter" idx="10"/>
          </p:nvPr>
        </p:nvSpPr>
        <p:spPr/>
        <p:txBody>
          <a:bodyPr/>
          <a:lstStyle>
            <a:lvl1pPr>
              <a:defRPr/>
            </a:lvl1pPr>
          </a:lstStyle>
          <a:p>
            <a:fld id="{BAED6E17-B709-4CC0-91E5-3E1CE7C618DC}" type="slidenum">
              <a:rPr lang="de-DE" altLang="de-DE"/>
              <a:pPr/>
              <a:t>‹Nr.›</a:t>
            </a:fld>
            <a:endParaRPr lang="de-DE" altLang="de-DE"/>
          </a:p>
        </p:txBody>
      </p:sp>
      <p:sp>
        <p:nvSpPr>
          <p:cNvPr id="9" name="Fußzeilenplatzhalter 1"/>
          <p:cNvSpPr>
            <a:spLocks noGrp="1"/>
          </p:cNvSpPr>
          <p:nvPr>
            <p:ph type="ftr" sz="quarter" idx="11"/>
          </p:nvPr>
        </p:nvSpPr>
        <p:spPr/>
        <p:txBody>
          <a:bodyPr/>
          <a:lstStyle>
            <a:lvl1pPr algn="l">
              <a:defRPr sz="1050" dirty="0" smtClean="0">
                <a:solidFill>
                  <a:schemeClr val="tx1">
                    <a:lumMod val="75000"/>
                    <a:lumOff val="25000"/>
                  </a:schemeClr>
                </a:solidFill>
                <a:latin typeface="Calibri" panose="020F0502020204030204" pitchFamily="34" charset="0"/>
                <a:cs typeface="Calibri" panose="020F0502020204030204" pitchFamily="34" charset="0"/>
              </a:defRPr>
            </a:lvl1pPr>
          </a:lstStyle>
          <a:p>
            <a:pPr>
              <a:defRPr/>
            </a:pPr>
            <a:endParaRPr lang="de-DE"/>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Großes Bild">
    <p:spTree>
      <p:nvGrpSpPr>
        <p:cNvPr id="1" name=""/>
        <p:cNvGrpSpPr/>
        <p:nvPr/>
      </p:nvGrpSpPr>
      <p:grpSpPr>
        <a:xfrm>
          <a:off x="0" y="0"/>
          <a:ext cx="0" cy="0"/>
          <a:chOff x="0" y="0"/>
          <a:chExt cx="0" cy="0"/>
        </a:xfrm>
      </p:grpSpPr>
      <p:sp>
        <p:nvSpPr>
          <p:cNvPr id="4" name="Rectangle 2"/>
          <p:cNvSpPr>
            <a:spLocks noChangeArrowheads="1"/>
          </p:cNvSpPr>
          <p:nvPr/>
        </p:nvSpPr>
        <p:spPr bwMode="auto">
          <a:xfrm>
            <a:off x="1065213" y="2416175"/>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5" name="Rectangle 3"/>
          <p:cNvSpPr>
            <a:spLocks noChangeArrowheads="1"/>
          </p:cNvSpPr>
          <p:nvPr/>
        </p:nvSpPr>
        <p:spPr bwMode="auto">
          <a:xfrm>
            <a:off x="1065213" y="3494088"/>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7" name="Rectangle 9"/>
          <p:cNvSpPr>
            <a:spLocks noChangeArrowheads="1"/>
          </p:cNvSpPr>
          <p:nvPr userDrawn="1"/>
        </p:nvSpPr>
        <p:spPr bwMode="auto">
          <a:xfrm>
            <a:off x="0" y="1588"/>
            <a:ext cx="9148763" cy="69850"/>
          </a:xfrm>
          <a:prstGeom prst="rect">
            <a:avLst/>
          </a:prstGeom>
          <a:solidFill>
            <a:srgbClr val="D5003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de-DE" altLang="de-DE" sz="1800" smtClean="0"/>
          </a:p>
        </p:txBody>
      </p:sp>
      <p:pic>
        <p:nvPicPr>
          <p:cNvPr id="9" name="Bild 9" descr="MSB_Logo.eps"/>
          <p:cNvPicPr>
            <a:picLocks noChangeAspect="1"/>
          </p:cNvPicPr>
          <p:nvPr userDrawn="1"/>
        </p:nvPicPr>
        <p:blipFill>
          <a:blip r:embed="rId2" cstate="print"/>
          <a:srcRect/>
          <a:stretch>
            <a:fillRect/>
          </a:stretch>
        </p:blipFill>
        <p:spPr bwMode="auto">
          <a:xfrm>
            <a:off x="7056438" y="323850"/>
            <a:ext cx="1657350" cy="647700"/>
          </a:xfrm>
          <a:prstGeom prst="rect">
            <a:avLst/>
          </a:prstGeom>
          <a:noFill/>
          <a:ln w="9525">
            <a:noFill/>
            <a:miter lim="800000"/>
            <a:headEnd/>
            <a:tailEnd/>
          </a:ln>
        </p:spPr>
      </p:pic>
      <p:sp>
        <p:nvSpPr>
          <p:cNvPr id="8" name="Bildplatzhalter 7"/>
          <p:cNvSpPr>
            <a:spLocks noGrp="1"/>
          </p:cNvSpPr>
          <p:nvPr>
            <p:ph type="pic" sz="quarter" idx="11"/>
          </p:nvPr>
        </p:nvSpPr>
        <p:spPr>
          <a:xfrm>
            <a:off x="683568" y="1187449"/>
            <a:ext cx="7776220" cy="3673127"/>
          </a:xfrm>
        </p:spPr>
        <p:txBody>
          <a:bodyPr/>
          <a:lstStyle>
            <a:lvl1pPr>
              <a:buNone/>
              <a:defRPr>
                <a:solidFill>
                  <a:schemeClr val="tx1">
                    <a:lumMod val="75000"/>
                    <a:lumOff val="25000"/>
                  </a:schemeClr>
                </a:solidFill>
              </a:defRPr>
            </a:lvl1pPr>
          </a:lstStyle>
          <a:p>
            <a:pPr lvl="0"/>
            <a:endParaRPr lang="de-DE" noProof="0" dirty="0"/>
          </a:p>
        </p:txBody>
      </p:sp>
      <p:sp>
        <p:nvSpPr>
          <p:cNvPr id="6" name="Titelplatzhalter 8"/>
          <p:cNvSpPr>
            <a:spLocks noGrp="1"/>
          </p:cNvSpPr>
          <p:nvPr>
            <p:ph type="title"/>
          </p:nvPr>
        </p:nvSpPr>
        <p:spPr>
          <a:xfrm>
            <a:off x="684213" y="540098"/>
            <a:ext cx="7775575" cy="504478"/>
          </a:xfrm>
          <a:prstGeom prst="rect">
            <a:avLst/>
          </a:prstGeom>
        </p:spPr>
        <p:txBody>
          <a:bodyPr rtlCol="0">
            <a:normAutofit/>
          </a:bodyPr>
          <a:lstStyle>
            <a:lvl1pPr>
              <a:defRPr>
                <a:solidFill>
                  <a:schemeClr val="tx1">
                    <a:lumMod val="75000"/>
                    <a:lumOff val="25000"/>
                  </a:schemeClr>
                </a:solidFill>
              </a:defRPr>
            </a:lvl1pPr>
          </a:lstStyle>
          <a:p>
            <a:r>
              <a:rPr lang="de-DE" dirty="0" smtClean="0"/>
              <a:t>Titelmasterformat durch Klicken bearbeiten (22 </a:t>
            </a:r>
            <a:r>
              <a:rPr lang="de-DE" dirty="0" err="1" smtClean="0"/>
              <a:t>pt</a:t>
            </a:r>
            <a:r>
              <a:rPr lang="de-DE" dirty="0" smtClean="0"/>
              <a:t>)</a:t>
            </a:r>
            <a:endParaRPr lang="de-DE" dirty="0"/>
          </a:p>
        </p:txBody>
      </p:sp>
      <p:sp>
        <p:nvSpPr>
          <p:cNvPr id="10" name="Rectangle 5"/>
          <p:cNvSpPr>
            <a:spLocks noGrp="1" noChangeArrowheads="1"/>
          </p:cNvSpPr>
          <p:nvPr>
            <p:ph type="sldNum" sz="quarter" idx="12"/>
          </p:nvPr>
        </p:nvSpPr>
        <p:spPr/>
        <p:txBody>
          <a:bodyPr/>
          <a:lstStyle>
            <a:lvl1pPr>
              <a:defRPr/>
            </a:lvl1pPr>
          </a:lstStyle>
          <a:p>
            <a:fld id="{D16F3BE2-67A3-4482-80D9-9A66588A271C}" type="slidenum">
              <a:rPr lang="de-DE" altLang="de-DE"/>
              <a:pPr/>
              <a:t>‹Nr.›</a:t>
            </a:fld>
            <a:endParaRPr lang="de-DE" altLang="de-DE"/>
          </a:p>
        </p:txBody>
      </p:sp>
      <p:sp>
        <p:nvSpPr>
          <p:cNvPr id="11" name="Fußzeilenplatzhalter 1"/>
          <p:cNvSpPr>
            <a:spLocks noGrp="1"/>
          </p:cNvSpPr>
          <p:nvPr>
            <p:ph type="ftr" sz="quarter" idx="13"/>
          </p:nvPr>
        </p:nvSpPr>
        <p:spPr/>
        <p:txBody>
          <a:bodyPr/>
          <a:lstStyle>
            <a:lvl1pPr algn="l">
              <a:defRPr sz="1050" dirty="0" smtClean="0">
                <a:solidFill>
                  <a:schemeClr val="tx1">
                    <a:lumMod val="75000"/>
                    <a:lumOff val="25000"/>
                  </a:schemeClr>
                </a:solidFill>
                <a:latin typeface="Calibri" panose="020F0502020204030204" pitchFamily="34" charset="0"/>
                <a:cs typeface="Calibri" panose="020F0502020204030204" pitchFamily="34" charset="0"/>
              </a:defRPr>
            </a:lvl1pPr>
          </a:lstStyle>
          <a:p>
            <a:pPr>
              <a:defRPr/>
            </a:pPr>
            <a:endParaRPr lang="de-DE"/>
          </a:p>
        </p:txBody>
      </p:sp>
    </p:spTree>
  </p:cSld>
  <p:clrMapOvr>
    <a:masterClrMapping/>
  </p:clrMapOvr>
  <p:transition>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agramm">
    <p:spTree>
      <p:nvGrpSpPr>
        <p:cNvPr id="1" name=""/>
        <p:cNvGrpSpPr/>
        <p:nvPr/>
      </p:nvGrpSpPr>
      <p:grpSpPr>
        <a:xfrm>
          <a:off x="0" y="0"/>
          <a:ext cx="0" cy="0"/>
          <a:chOff x="0" y="0"/>
          <a:chExt cx="0" cy="0"/>
        </a:xfrm>
      </p:grpSpPr>
      <p:sp>
        <p:nvSpPr>
          <p:cNvPr id="5" name="Rectangle 2"/>
          <p:cNvSpPr>
            <a:spLocks noChangeArrowheads="1"/>
          </p:cNvSpPr>
          <p:nvPr/>
        </p:nvSpPr>
        <p:spPr bwMode="auto">
          <a:xfrm>
            <a:off x="1065213" y="2416175"/>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7" name="Rectangle 3"/>
          <p:cNvSpPr>
            <a:spLocks noChangeArrowheads="1"/>
          </p:cNvSpPr>
          <p:nvPr/>
        </p:nvSpPr>
        <p:spPr bwMode="auto">
          <a:xfrm>
            <a:off x="1065213" y="3494088"/>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8" name="Rectangle 9"/>
          <p:cNvSpPr>
            <a:spLocks noChangeArrowheads="1"/>
          </p:cNvSpPr>
          <p:nvPr userDrawn="1"/>
        </p:nvSpPr>
        <p:spPr bwMode="auto">
          <a:xfrm>
            <a:off x="0" y="1588"/>
            <a:ext cx="9148763" cy="69850"/>
          </a:xfrm>
          <a:prstGeom prst="rect">
            <a:avLst/>
          </a:prstGeom>
          <a:solidFill>
            <a:srgbClr val="D5003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de-DE" altLang="de-DE" sz="1800" smtClean="0"/>
          </a:p>
        </p:txBody>
      </p:sp>
      <p:pic>
        <p:nvPicPr>
          <p:cNvPr id="10" name="Bild 9" descr="MSB_Logo.eps"/>
          <p:cNvPicPr>
            <a:picLocks noChangeAspect="1"/>
          </p:cNvPicPr>
          <p:nvPr userDrawn="1"/>
        </p:nvPicPr>
        <p:blipFill>
          <a:blip r:embed="rId2" cstate="print"/>
          <a:srcRect/>
          <a:stretch>
            <a:fillRect/>
          </a:stretch>
        </p:blipFill>
        <p:spPr bwMode="auto">
          <a:xfrm>
            <a:off x="7056438" y="323850"/>
            <a:ext cx="1657350" cy="647700"/>
          </a:xfrm>
          <a:prstGeom prst="rect">
            <a:avLst/>
          </a:prstGeom>
          <a:noFill/>
          <a:ln w="9525">
            <a:noFill/>
            <a:miter lim="800000"/>
            <a:headEnd/>
            <a:tailEnd/>
          </a:ln>
        </p:spPr>
      </p:pic>
      <p:sp>
        <p:nvSpPr>
          <p:cNvPr id="6" name="Titelplatzhalter 8"/>
          <p:cNvSpPr>
            <a:spLocks noGrp="1"/>
          </p:cNvSpPr>
          <p:nvPr>
            <p:ph type="title"/>
          </p:nvPr>
        </p:nvSpPr>
        <p:spPr>
          <a:xfrm>
            <a:off x="684213" y="540098"/>
            <a:ext cx="7775575" cy="504478"/>
          </a:xfrm>
          <a:prstGeom prst="rect">
            <a:avLst/>
          </a:prstGeom>
        </p:spPr>
        <p:txBody>
          <a:bodyPr rtlCol="0">
            <a:normAutofit/>
          </a:bodyPr>
          <a:lstStyle>
            <a:lvl1pPr>
              <a:defRPr>
                <a:solidFill>
                  <a:schemeClr val="tx1">
                    <a:lumMod val="75000"/>
                    <a:lumOff val="25000"/>
                  </a:schemeClr>
                </a:solidFill>
              </a:defRPr>
            </a:lvl1pPr>
          </a:lstStyle>
          <a:p>
            <a:r>
              <a:rPr lang="de-DE" dirty="0" smtClean="0"/>
              <a:t>Titelmasterformat durch Klicken bearbeiten (22 </a:t>
            </a:r>
            <a:r>
              <a:rPr lang="de-DE" dirty="0" err="1" smtClean="0"/>
              <a:t>pt</a:t>
            </a:r>
            <a:r>
              <a:rPr lang="de-DE" dirty="0" smtClean="0"/>
              <a:t>)</a:t>
            </a:r>
            <a:endParaRPr lang="de-DE" dirty="0"/>
          </a:p>
        </p:txBody>
      </p:sp>
      <p:sp>
        <p:nvSpPr>
          <p:cNvPr id="12" name="Diagrammplatzhalter 11"/>
          <p:cNvSpPr>
            <a:spLocks noGrp="1"/>
          </p:cNvSpPr>
          <p:nvPr>
            <p:ph type="chart" sz="quarter" idx="13"/>
          </p:nvPr>
        </p:nvSpPr>
        <p:spPr>
          <a:xfrm>
            <a:off x="684213" y="1188170"/>
            <a:ext cx="7775575" cy="3380656"/>
          </a:xfrm>
        </p:spPr>
        <p:txBody>
          <a:bodyPr/>
          <a:lstStyle>
            <a:lvl1pPr>
              <a:buNone/>
              <a:defRPr sz="1400">
                <a:solidFill>
                  <a:schemeClr val="tx1">
                    <a:lumMod val="75000"/>
                    <a:lumOff val="25000"/>
                  </a:schemeClr>
                </a:solidFill>
              </a:defRPr>
            </a:lvl1pPr>
          </a:lstStyle>
          <a:p>
            <a:pPr lvl="0"/>
            <a:endParaRPr lang="de-DE" noProof="0" dirty="0"/>
          </a:p>
        </p:txBody>
      </p:sp>
      <p:sp>
        <p:nvSpPr>
          <p:cNvPr id="9" name="Textplatzhalter 14"/>
          <p:cNvSpPr>
            <a:spLocks noGrp="1"/>
          </p:cNvSpPr>
          <p:nvPr>
            <p:ph type="body" sz="quarter" idx="15"/>
          </p:nvPr>
        </p:nvSpPr>
        <p:spPr>
          <a:xfrm>
            <a:off x="4572000" y="4460400"/>
            <a:ext cx="3887788" cy="478800"/>
          </a:xfrm>
        </p:spPr>
        <p:txBody>
          <a:bodyPr anchor="b"/>
          <a:lstStyle>
            <a:lvl1pPr algn="r">
              <a:lnSpc>
                <a:spcPts val="1250"/>
              </a:lnSpc>
              <a:buFont typeface="Arial" pitchFamily="34" charset="0"/>
              <a:buNone/>
              <a:defRPr sz="1000">
                <a:solidFill>
                  <a:schemeClr val="tx1">
                    <a:lumMod val="75000"/>
                    <a:lumOff val="25000"/>
                  </a:schemeClr>
                </a:solidFill>
              </a:defRPr>
            </a:lvl1pPr>
            <a:lvl2pPr algn="r">
              <a:buNone/>
              <a:defRPr sz="1000"/>
            </a:lvl2pPr>
            <a:lvl3pPr algn="r">
              <a:buNone/>
              <a:defRPr sz="1000"/>
            </a:lvl3pPr>
            <a:lvl4pPr algn="r">
              <a:buNone/>
              <a:defRPr sz="1000"/>
            </a:lvl4pPr>
            <a:lvl5pPr algn="r">
              <a:buNone/>
              <a:defRPr sz="1000"/>
            </a:lvl5pPr>
          </a:lstStyle>
          <a:p>
            <a:pPr lvl="0"/>
            <a:r>
              <a:rPr lang="de-DE" dirty="0" smtClean="0"/>
              <a:t>Textmasterformate durch Klicken bearbeiten</a:t>
            </a:r>
          </a:p>
        </p:txBody>
      </p:sp>
      <p:sp>
        <p:nvSpPr>
          <p:cNvPr id="11" name="Rectangle 5"/>
          <p:cNvSpPr>
            <a:spLocks noGrp="1" noChangeArrowheads="1"/>
          </p:cNvSpPr>
          <p:nvPr>
            <p:ph type="sldNum" sz="quarter" idx="16"/>
          </p:nvPr>
        </p:nvSpPr>
        <p:spPr/>
        <p:txBody>
          <a:bodyPr/>
          <a:lstStyle>
            <a:lvl1pPr>
              <a:defRPr/>
            </a:lvl1pPr>
          </a:lstStyle>
          <a:p>
            <a:fld id="{8972ECC6-234B-4B6C-8403-77D1F360E66E}" type="slidenum">
              <a:rPr lang="de-DE" altLang="de-DE"/>
              <a:pPr/>
              <a:t>‹Nr.›</a:t>
            </a:fld>
            <a:endParaRPr lang="de-DE" altLang="de-DE"/>
          </a:p>
        </p:txBody>
      </p:sp>
      <p:sp>
        <p:nvSpPr>
          <p:cNvPr id="13" name="Fußzeilenplatzhalter 1"/>
          <p:cNvSpPr>
            <a:spLocks noGrp="1"/>
          </p:cNvSpPr>
          <p:nvPr>
            <p:ph type="ftr" sz="quarter" idx="17"/>
          </p:nvPr>
        </p:nvSpPr>
        <p:spPr/>
        <p:txBody>
          <a:bodyPr/>
          <a:lstStyle>
            <a:lvl1pPr algn="l">
              <a:defRPr sz="1050" dirty="0" smtClean="0">
                <a:solidFill>
                  <a:schemeClr val="tx1">
                    <a:lumMod val="75000"/>
                    <a:lumOff val="25000"/>
                  </a:schemeClr>
                </a:solidFill>
                <a:latin typeface="Calibri" panose="020F0502020204030204" pitchFamily="34" charset="0"/>
                <a:cs typeface="Calibri" panose="020F0502020204030204" pitchFamily="34" charset="0"/>
              </a:defRPr>
            </a:lvl1pPr>
          </a:lstStyle>
          <a:p>
            <a:pPr>
              <a:defRPr/>
            </a:pPr>
            <a:endParaRPr lang="de-DE"/>
          </a:p>
        </p:txBody>
      </p:sp>
    </p:spTree>
  </p:cSld>
  <p:clrMapOvr>
    <a:masterClrMapping/>
  </p:clrMapOvr>
  <p:transition>
    <p:cu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iagramm mit Text">
    <p:spTree>
      <p:nvGrpSpPr>
        <p:cNvPr id="1" name=""/>
        <p:cNvGrpSpPr/>
        <p:nvPr/>
      </p:nvGrpSpPr>
      <p:grpSpPr>
        <a:xfrm>
          <a:off x="0" y="0"/>
          <a:ext cx="0" cy="0"/>
          <a:chOff x="0" y="0"/>
          <a:chExt cx="0" cy="0"/>
        </a:xfrm>
      </p:grpSpPr>
      <p:sp>
        <p:nvSpPr>
          <p:cNvPr id="7" name="Rectangle 2"/>
          <p:cNvSpPr>
            <a:spLocks noChangeArrowheads="1"/>
          </p:cNvSpPr>
          <p:nvPr/>
        </p:nvSpPr>
        <p:spPr bwMode="auto">
          <a:xfrm>
            <a:off x="1065213" y="2416175"/>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9" name="Rectangle 3"/>
          <p:cNvSpPr>
            <a:spLocks noChangeArrowheads="1"/>
          </p:cNvSpPr>
          <p:nvPr/>
        </p:nvSpPr>
        <p:spPr bwMode="auto">
          <a:xfrm>
            <a:off x="1065213" y="3494088"/>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10" name="Rectangle 9"/>
          <p:cNvSpPr>
            <a:spLocks noChangeArrowheads="1"/>
          </p:cNvSpPr>
          <p:nvPr userDrawn="1"/>
        </p:nvSpPr>
        <p:spPr bwMode="auto">
          <a:xfrm>
            <a:off x="0" y="1588"/>
            <a:ext cx="9148763" cy="69850"/>
          </a:xfrm>
          <a:prstGeom prst="rect">
            <a:avLst/>
          </a:prstGeom>
          <a:solidFill>
            <a:srgbClr val="D5003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de-DE" altLang="de-DE" sz="1800" smtClean="0"/>
          </a:p>
        </p:txBody>
      </p:sp>
      <p:pic>
        <p:nvPicPr>
          <p:cNvPr id="11" name="Bild 9" descr="MSB_Logo.eps"/>
          <p:cNvPicPr>
            <a:picLocks noChangeAspect="1"/>
          </p:cNvPicPr>
          <p:nvPr userDrawn="1"/>
        </p:nvPicPr>
        <p:blipFill>
          <a:blip r:embed="rId2" cstate="print"/>
          <a:srcRect/>
          <a:stretch>
            <a:fillRect/>
          </a:stretch>
        </p:blipFill>
        <p:spPr bwMode="auto">
          <a:xfrm>
            <a:off x="7056438" y="323850"/>
            <a:ext cx="1657350" cy="647700"/>
          </a:xfrm>
          <a:prstGeom prst="rect">
            <a:avLst/>
          </a:prstGeom>
          <a:noFill/>
          <a:ln w="9525">
            <a:noFill/>
            <a:miter lim="800000"/>
            <a:headEnd/>
            <a:tailEnd/>
          </a:ln>
        </p:spPr>
      </p:pic>
      <p:sp>
        <p:nvSpPr>
          <p:cNvPr id="12" name="Diagrammplatzhalter 11"/>
          <p:cNvSpPr>
            <a:spLocks noGrp="1"/>
          </p:cNvSpPr>
          <p:nvPr>
            <p:ph type="chart" sz="quarter" idx="13"/>
          </p:nvPr>
        </p:nvSpPr>
        <p:spPr>
          <a:xfrm>
            <a:off x="684213" y="1188170"/>
            <a:ext cx="3671887" cy="3384376"/>
          </a:xfrm>
        </p:spPr>
        <p:txBody>
          <a:bodyPr/>
          <a:lstStyle>
            <a:lvl1pPr>
              <a:buNone/>
              <a:defRPr sz="1400">
                <a:solidFill>
                  <a:schemeClr val="tx1">
                    <a:lumMod val="75000"/>
                    <a:lumOff val="25000"/>
                  </a:schemeClr>
                </a:solidFill>
              </a:defRPr>
            </a:lvl1pPr>
          </a:lstStyle>
          <a:p>
            <a:pPr lvl="0"/>
            <a:endParaRPr lang="de-DE" noProof="0" dirty="0"/>
          </a:p>
        </p:txBody>
      </p:sp>
      <p:sp>
        <p:nvSpPr>
          <p:cNvPr id="6" name="Titelplatzhalter 8"/>
          <p:cNvSpPr>
            <a:spLocks noGrp="1"/>
          </p:cNvSpPr>
          <p:nvPr>
            <p:ph type="title"/>
          </p:nvPr>
        </p:nvSpPr>
        <p:spPr>
          <a:xfrm>
            <a:off x="684213" y="540098"/>
            <a:ext cx="7775575" cy="504478"/>
          </a:xfrm>
          <a:prstGeom prst="rect">
            <a:avLst/>
          </a:prstGeom>
        </p:spPr>
        <p:txBody>
          <a:bodyPr rtlCol="0">
            <a:normAutofit/>
          </a:bodyPr>
          <a:lstStyle>
            <a:lvl1pPr>
              <a:defRPr>
                <a:solidFill>
                  <a:schemeClr val="tx1">
                    <a:lumMod val="75000"/>
                    <a:lumOff val="25000"/>
                  </a:schemeClr>
                </a:solidFill>
              </a:defRPr>
            </a:lvl1pPr>
          </a:lstStyle>
          <a:p>
            <a:r>
              <a:rPr lang="de-DE" dirty="0" smtClean="0"/>
              <a:t>Titelmasterformat durch Klicken bearbeiten (22 </a:t>
            </a:r>
            <a:r>
              <a:rPr lang="de-DE" dirty="0" err="1" smtClean="0"/>
              <a:t>pt</a:t>
            </a:r>
            <a:r>
              <a:rPr lang="de-DE" dirty="0" smtClean="0"/>
              <a:t>)</a:t>
            </a:r>
            <a:endParaRPr lang="de-DE" dirty="0"/>
          </a:p>
        </p:txBody>
      </p:sp>
      <p:sp>
        <p:nvSpPr>
          <p:cNvPr id="15" name="Textplatzhalter 14"/>
          <p:cNvSpPr>
            <a:spLocks noGrp="1"/>
          </p:cNvSpPr>
          <p:nvPr>
            <p:ph type="body" sz="quarter" idx="15"/>
          </p:nvPr>
        </p:nvSpPr>
        <p:spPr>
          <a:xfrm>
            <a:off x="4572000" y="4460400"/>
            <a:ext cx="3887788" cy="478800"/>
          </a:xfrm>
        </p:spPr>
        <p:txBody>
          <a:bodyPr anchor="b"/>
          <a:lstStyle>
            <a:lvl1pPr algn="r">
              <a:lnSpc>
                <a:spcPts val="1250"/>
              </a:lnSpc>
              <a:buFont typeface="Arial" pitchFamily="34" charset="0"/>
              <a:buNone/>
              <a:defRPr sz="1000">
                <a:solidFill>
                  <a:schemeClr val="tx1">
                    <a:lumMod val="75000"/>
                    <a:lumOff val="25000"/>
                  </a:schemeClr>
                </a:solidFill>
              </a:defRPr>
            </a:lvl1pPr>
            <a:lvl2pPr algn="r">
              <a:buNone/>
              <a:defRPr sz="1000"/>
            </a:lvl2pPr>
            <a:lvl3pPr algn="r">
              <a:buNone/>
              <a:defRPr sz="1000"/>
            </a:lvl3pPr>
            <a:lvl4pPr algn="r">
              <a:buNone/>
              <a:defRPr sz="1000"/>
            </a:lvl4pPr>
            <a:lvl5pPr algn="r">
              <a:buNone/>
              <a:defRPr sz="1000"/>
            </a:lvl5pPr>
          </a:lstStyle>
          <a:p>
            <a:pPr lvl="0"/>
            <a:r>
              <a:rPr lang="de-DE" dirty="0" smtClean="0"/>
              <a:t>Textmasterformate durch Klicken bearbeiten</a:t>
            </a:r>
          </a:p>
        </p:txBody>
      </p:sp>
      <p:sp>
        <p:nvSpPr>
          <p:cNvPr id="8" name="Textplatzhalter 10"/>
          <p:cNvSpPr>
            <a:spLocks noGrp="1"/>
          </p:cNvSpPr>
          <p:nvPr>
            <p:ph type="body" sz="quarter" idx="16"/>
          </p:nvPr>
        </p:nvSpPr>
        <p:spPr>
          <a:xfrm>
            <a:off x="4572000" y="1187448"/>
            <a:ext cx="3887788" cy="3381377"/>
          </a:xfrm>
        </p:spPr>
        <p:txBody>
          <a:bodyPr/>
          <a:lstStyle>
            <a:lvl1pPr>
              <a:defRPr sz="1600">
                <a:solidFill>
                  <a:schemeClr val="tx1">
                    <a:lumMod val="75000"/>
                    <a:lumOff val="25000"/>
                  </a:schemeClr>
                </a:solidFill>
              </a:defRPr>
            </a:lvl1pPr>
            <a:lvl2pPr marL="378000">
              <a:defRPr sz="1400">
                <a:solidFill>
                  <a:schemeClr val="tx1">
                    <a:lumMod val="75000"/>
                    <a:lumOff val="25000"/>
                  </a:schemeClr>
                </a:solidFill>
              </a:defRPr>
            </a:lvl2pPr>
          </a:lstStyle>
          <a:p>
            <a:pPr lvl="0"/>
            <a:r>
              <a:rPr lang="de-DE" dirty="0" smtClean="0"/>
              <a:t>Textmasterformate durch Klicken bearbeiten</a:t>
            </a:r>
          </a:p>
          <a:p>
            <a:pPr lvl="1"/>
            <a:r>
              <a:rPr lang="de-DE" dirty="0" smtClean="0"/>
              <a:t>Zweite Ebene</a:t>
            </a:r>
          </a:p>
        </p:txBody>
      </p:sp>
      <p:sp>
        <p:nvSpPr>
          <p:cNvPr id="13" name="Rectangle 5"/>
          <p:cNvSpPr>
            <a:spLocks noGrp="1" noChangeArrowheads="1"/>
          </p:cNvSpPr>
          <p:nvPr>
            <p:ph type="sldNum" sz="quarter" idx="17"/>
          </p:nvPr>
        </p:nvSpPr>
        <p:spPr/>
        <p:txBody>
          <a:bodyPr/>
          <a:lstStyle>
            <a:lvl1pPr>
              <a:defRPr/>
            </a:lvl1pPr>
          </a:lstStyle>
          <a:p>
            <a:fld id="{1B564212-D9F8-4731-AF01-560785768DD9}" type="slidenum">
              <a:rPr lang="de-DE" altLang="de-DE"/>
              <a:pPr/>
              <a:t>‹Nr.›</a:t>
            </a:fld>
            <a:endParaRPr lang="de-DE" altLang="de-DE"/>
          </a:p>
        </p:txBody>
      </p:sp>
      <p:sp>
        <p:nvSpPr>
          <p:cNvPr id="14" name="Fußzeilenplatzhalter 1"/>
          <p:cNvSpPr>
            <a:spLocks noGrp="1"/>
          </p:cNvSpPr>
          <p:nvPr>
            <p:ph type="ftr" sz="quarter" idx="18"/>
          </p:nvPr>
        </p:nvSpPr>
        <p:spPr/>
        <p:txBody>
          <a:bodyPr/>
          <a:lstStyle>
            <a:lvl1pPr algn="l">
              <a:defRPr sz="1050" dirty="0" smtClean="0">
                <a:solidFill>
                  <a:schemeClr val="tx1">
                    <a:lumMod val="75000"/>
                    <a:lumOff val="25000"/>
                  </a:schemeClr>
                </a:solidFill>
                <a:latin typeface="Calibri" panose="020F0502020204030204" pitchFamily="34" charset="0"/>
                <a:cs typeface="Calibri" panose="020F0502020204030204" pitchFamily="34" charset="0"/>
              </a:defRPr>
            </a:lvl1pPr>
          </a:lstStyle>
          <a:p>
            <a:pPr>
              <a:defRPr/>
            </a:pPr>
            <a:endParaRPr lang="de-DE"/>
          </a:p>
        </p:txBody>
      </p:sp>
    </p:spTree>
  </p:cSld>
  <p:clrMapOvr>
    <a:masterClrMapping/>
  </p:clrMapOvr>
  <p:transition>
    <p:cu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4" name="Rectangle 2"/>
          <p:cNvSpPr>
            <a:spLocks noChangeArrowheads="1"/>
          </p:cNvSpPr>
          <p:nvPr/>
        </p:nvSpPr>
        <p:spPr bwMode="auto">
          <a:xfrm>
            <a:off x="1065213" y="2416175"/>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5" name="Rectangle 3"/>
          <p:cNvSpPr>
            <a:spLocks noChangeArrowheads="1"/>
          </p:cNvSpPr>
          <p:nvPr/>
        </p:nvSpPr>
        <p:spPr bwMode="auto">
          <a:xfrm>
            <a:off x="1065213" y="3494088"/>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pic>
        <p:nvPicPr>
          <p:cNvPr id="7" name="Bild 9" descr="MSB_Logo.eps"/>
          <p:cNvPicPr>
            <a:picLocks noChangeAspect="1"/>
          </p:cNvPicPr>
          <p:nvPr userDrawn="1"/>
        </p:nvPicPr>
        <p:blipFill>
          <a:blip r:embed="rId2" cstate="print"/>
          <a:srcRect/>
          <a:stretch>
            <a:fillRect/>
          </a:stretch>
        </p:blipFill>
        <p:spPr bwMode="auto">
          <a:xfrm>
            <a:off x="7056438" y="323850"/>
            <a:ext cx="1657350" cy="647700"/>
          </a:xfrm>
          <a:prstGeom prst="rect">
            <a:avLst/>
          </a:prstGeom>
          <a:noFill/>
          <a:ln w="9525">
            <a:noFill/>
            <a:miter lim="800000"/>
            <a:headEnd/>
            <a:tailEnd/>
          </a:ln>
        </p:spPr>
      </p:pic>
      <p:sp>
        <p:nvSpPr>
          <p:cNvPr id="13" name="Medienplatzhalter 12"/>
          <p:cNvSpPr>
            <a:spLocks noGrp="1"/>
          </p:cNvSpPr>
          <p:nvPr>
            <p:ph type="media" sz="quarter" idx="13"/>
          </p:nvPr>
        </p:nvSpPr>
        <p:spPr>
          <a:xfrm>
            <a:off x="684213" y="1044576"/>
            <a:ext cx="7775574" cy="3303588"/>
          </a:xfrm>
        </p:spPr>
        <p:txBody>
          <a:bodyPr/>
          <a:lstStyle>
            <a:lvl1pPr>
              <a:buNone/>
              <a:defRPr>
                <a:solidFill>
                  <a:schemeClr val="tx1">
                    <a:lumMod val="75000"/>
                    <a:lumOff val="25000"/>
                  </a:schemeClr>
                </a:solidFill>
              </a:defRPr>
            </a:lvl1pPr>
          </a:lstStyle>
          <a:p>
            <a:pPr lvl="0"/>
            <a:r>
              <a:rPr lang="de-DE" noProof="0" dirty="0" smtClean="0"/>
              <a:t>Mediaclip durch Klicken auf Symbol hinzufügen</a:t>
            </a:r>
            <a:endParaRPr lang="de-DE" noProof="0" dirty="0"/>
          </a:p>
        </p:txBody>
      </p:sp>
      <p:sp>
        <p:nvSpPr>
          <p:cNvPr id="6" name="Titelplatzhalter 8"/>
          <p:cNvSpPr>
            <a:spLocks noGrp="1"/>
          </p:cNvSpPr>
          <p:nvPr>
            <p:ph type="title"/>
          </p:nvPr>
        </p:nvSpPr>
        <p:spPr>
          <a:xfrm>
            <a:off x="684213" y="540098"/>
            <a:ext cx="7775574" cy="504478"/>
          </a:xfrm>
          <a:prstGeom prst="rect">
            <a:avLst/>
          </a:prstGeom>
        </p:spPr>
        <p:txBody>
          <a:bodyPr rtlCol="0">
            <a:normAutofit/>
          </a:bodyPr>
          <a:lstStyle>
            <a:lvl1pPr>
              <a:defRPr>
                <a:solidFill>
                  <a:schemeClr val="tx1">
                    <a:lumMod val="75000"/>
                    <a:lumOff val="25000"/>
                  </a:schemeClr>
                </a:solidFill>
              </a:defRPr>
            </a:lvl1pPr>
          </a:lstStyle>
          <a:p>
            <a:r>
              <a:rPr lang="de-DE" dirty="0" smtClean="0"/>
              <a:t>Titelmasterformat durch Klicken bearbeiten (22 </a:t>
            </a:r>
            <a:r>
              <a:rPr lang="de-DE" dirty="0" err="1" smtClean="0"/>
              <a:t>pt</a:t>
            </a:r>
            <a:r>
              <a:rPr lang="de-DE" dirty="0" smtClean="0"/>
              <a:t>)</a:t>
            </a:r>
            <a:endParaRPr lang="de-DE" dirty="0"/>
          </a:p>
        </p:txBody>
      </p:sp>
      <p:sp>
        <p:nvSpPr>
          <p:cNvPr id="8" name="Rectangle 5"/>
          <p:cNvSpPr>
            <a:spLocks noGrp="1" noChangeArrowheads="1"/>
          </p:cNvSpPr>
          <p:nvPr>
            <p:ph type="sldNum" sz="quarter" idx="14"/>
          </p:nvPr>
        </p:nvSpPr>
        <p:spPr/>
        <p:txBody>
          <a:bodyPr/>
          <a:lstStyle>
            <a:lvl1pPr>
              <a:defRPr/>
            </a:lvl1pPr>
          </a:lstStyle>
          <a:p>
            <a:fld id="{16F4519E-5AA2-428D-9147-E13DB54331C2}" type="slidenum">
              <a:rPr lang="de-DE" altLang="de-DE"/>
              <a:pPr/>
              <a:t>‹Nr.›</a:t>
            </a:fld>
            <a:endParaRPr lang="de-DE" altLang="de-DE"/>
          </a:p>
        </p:txBody>
      </p:sp>
      <p:sp>
        <p:nvSpPr>
          <p:cNvPr id="9" name="Fußzeilenplatzhalter 1"/>
          <p:cNvSpPr>
            <a:spLocks noGrp="1"/>
          </p:cNvSpPr>
          <p:nvPr>
            <p:ph type="ftr" sz="quarter" idx="15"/>
          </p:nvPr>
        </p:nvSpPr>
        <p:spPr/>
        <p:txBody>
          <a:bodyPr/>
          <a:lstStyle>
            <a:lvl1pPr algn="l">
              <a:defRPr sz="1050" dirty="0" smtClean="0">
                <a:solidFill>
                  <a:schemeClr val="tx1">
                    <a:lumMod val="75000"/>
                    <a:lumOff val="25000"/>
                  </a:schemeClr>
                </a:solidFill>
                <a:latin typeface="Calibri" panose="020F0502020204030204" pitchFamily="34" charset="0"/>
                <a:cs typeface="Calibri" panose="020F0502020204030204" pitchFamily="34" charset="0"/>
              </a:defRPr>
            </a:lvl1pPr>
          </a:lstStyle>
          <a:p>
            <a:pPr>
              <a:defRPr/>
            </a:pPr>
            <a:endParaRPr lang="de-DE"/>
          </a:p>
        </p:txBody>
      </p:sp>
    </p:spTree>
  </p:cSld>
  <p:clrMapOvr>
    <a:masterClrMapping/>
  </p:clrMapOvr>
  <p:transition>
    <p:cu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Zwischenfolie / Schlussfolie">
    <p:spTree>
      <p:nvGrpSpPr>
        <p:cNvPr id="1" name=""/>
        <p:cNvGrpSpPr/>
        <p:nvPr/>
      </p:nvGrpSpPr>
      <p:grpSpPr>
        <a:xfrm>
          <a:off x="0" y="0"/>
          <a:ext cx="0" cy="0"/>
          <a:chOff x="0" y="0"/>
          <a:chExt cx="0" cy="0"/>
        </a:xfrm>
      </p:grpSpPr>
      <p:sp>
        <p:nvSpPr>
          <p:cNvPr id="3" name="Rectangle 9"/>
          <p:cNvSpPr>
            <a:spLocks noChangeArrowheads="1"/>
          </p:cNvSpPr>
          <p:nvPr userDrawn="1"/>
        </p:nvSpPr>
        <p:spPr bwMode="auto">
          <a:xfrm>
            <a:off x="0" y="2701925"/>
            <a:ext cx="9148763" cy="69850"/>
          </a:xfrm>
          <a:prstGeom prst="rect">
            <a:avLst/>
          </a:prstGeom>
          <a:solidFill>
            <a:srgbClr val="D5003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de-DE" altLang="de-DE" sz="1800" smtClean="0"/>
          </a:p>
        </p:txBody>
      </p:sp>
      <p:sp>
        <p:nvSpPr>
          <p:cNvPr id="4" name="Rectangle 9"/>
          <p:cNvSpPr>
            <a:spLocks noChangeArrowheads="1"/>
          </p:cNvSpPr>
          <p:nvPr userDrawn="1"/>
        </p:nvSpPr>
        <p:spPr bwMode="auto">
          <a:xfrm>
            <a:off x="-7938" y="-9525"/>
            <a:ext cx="9148763" cy="2709863"/>
          </a:xfrm>
          <a:prstGeom prst="rect">
            <a:avLst/>
          </a:prstGeom>
          <a:solidFill>
            <a:schemeClr val="bg1">
              <a:lumMod val="75000"/>
            </a:schemeClr>
          </a:solidFill>
          <a:ln>
            <a:noFill/>
          </a:ln>
        </p:spPr>
        <p:txBody>
          <a:bodyPr wrap="none" anchor="ctr"/>
          <a:lstStyle/>
          <a:p>
            <a:pPr algn="ctr" eaLnBrk="1" hangingPunct="1">
              <a:defRPr/>
            </a:pPr>
            <a:endParaRPr lang="de-DE" sz="1800">
              <a:ea typeface="ＭＳ Ｐゴシック" charset="0"/>
              <a:cs typeface="ＭＳ Ｐゴシック" charset="0"/>
            </a:endParaRPr>
          </a:p>
        </p:txBody>
      </p:sp>
      <p:pic>
        <p:nvPicPr>
          <p:cNvPr id="5" name="Bild 9" descr="MSB_Logo.eps"/>
          <p:cNvPicPr>
            <a:picLocks noChangeAspect="1"/>
          </p:cNvPicPr>
          <p:nvPr userDrawn="1"/>
        </p:nvPicPr>
        <p:blipFill>
          <a:blip r:embed="rId2" cstate="print"/>
          <a:srcRect/>
          <a:stretch>
            <a:fillRect/>
          </a:stretch>
        </p:blipFill>
        <p:spPr bwMode="auto">
          <a:xfrm>
            <a:off x="7056438" y="4500563"/>
            <a:ext cx="1657350" cy="647700"/>
          </a:xfrm>
          <a:prstGeom prst="rect">
            <a:avLst/>
          </a:prstGeom>
          <a:noFill/>
          <a:ln w="9525">
            <a:noFill/>
            <a:miter lim="800000"/>
            <a:headEnd/>
            <a:tailEnd/>
          </a:ln>
        </p:spPr>
      </p:pic>
      <p:sp>
        <p:nvSpPr>
          <p:cNvPr id="13" name="Titelplatzhalter 8"/>
          <p:cNvSpPr>
            <a:spLocks noGrp="1"/>
          </p:cNvSpPr>
          <p:nvPr>
            <p:ph type="title"/>
          </p:nvPr>
        </p:nvSpPr>
        <p:spPr>
          <a:xfrm>
            <a:off x="684213" y="1159938"/>
            <a:ext cx="7775574" cy="416924"/>
          </a:xfrm>
          <a:prstGeom prst="rect">
            <a:avLst/>
          </a:prstGeom>
        </p:spPr>
        <p:txBody>
          <a:bodyPr rtlCol="0">
            <a:normAutofit/>
          </a:bodyPr>
          <a:lstStyle>
            <a:lvl1pPr>
              <a:defRPr>
                <a:solidFill>
                  <a:schemeClr val="bg1"/>
                </a:solidFill>
              </a:defRPr>
            </a:lvl1pPr>
          </a:lstStyle>
          <a:p>
            <a:r>
              <a:rPr lang="de-DE" dirty="0" smtClean="0"/>
              <a:t>Titelmasterformat durch Klicken bearbeiten (22 </a:t>
            </a:r>
            <a:r>
              <a:rPr lang="de-DE" dirty="0" err="1" smtClean="0"/>
              <a:t>pt</a:t>
            </a:r>
            <a:r>
              <a:rPr lang="de-DE" dirty="0" smtClean="0"/>
              <a:t>)</a:t>
            </a:r>
            <a:endParaRPr lang="de-DE" dirty="0"/>
          </a:p>
        </p:txBody>
      </p:sp>
    </p:spTree>
  </p:cSld>
  <p:clrMapOvr>
    <a:masterClrMapping/>
  </p:clrMapOvr>
  <p:transition>
    <p:cu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eere Seit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elfolie">
    <p:spTree>
      <p:nvGrpSpPr>
        <p:cNvPr id="1" name=""/>
        <p:cNvGrpSpPr/>
        <p:nvPr/>
      </p:nvGrpSpPr>
      <p:grpSpPr>
        <a:xfrm>
          <a:off x="0" y="0"/>
          <a:ext cx="0" cy="0"/>
          <a:chOff x="0" y="0"/>
          <a:chExt cx="0" cy="0"/>
        </a:xfrm>
      </p:grpSpPr>
      <p:sp>
        <p:nvSpPr>
          <p:cNvPr id="4" name="Rectangle 2"/>
          <p:cNvSpPr>
            <a:spLocks noChangeArrowheads="1"/>
          </p:cNvSpPr>
          <p:nvPr/>
        </p:nvSpPr>
        <p:spPr bwMode="auto">
          <a:xfrm>
            <a:off x="1065213" y="2416175"/>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5" name="Rectangle 9"/>
          <p:cNvSpPr>
            <a:spLocks noChangeArrowheads="1"/>
          </p:cNvSpPr>
          <p:nvPr userDrawn="1"/>
        </p:nvSpPr>
        <p:spPr bwMode="auto">
          <a:xfrm>
            <a:off x="0" y="1588"/>
            <a:ext cx="9148763" cy="69850"/>
          </a:xfrm>
          <a:prstGeom prst="rect">
            <a:avLst/>
          </a:prstGeom>
          <a:solidFill>
            <a:srgbClr val="D5003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de-DE" altLang="de-DE" sz="1800" smtClean="0"/>
          </a:p>
        </p:txBody>
      </p:sp>
      <p:pic>
        <p:nvPicPr>
          <p:cNvPr id="6" name="Grafik 9"/>
          <p:cNvPicPr>
            <a:picLocks noChangeAspect="1"/>
          </p:cNvPicPr>
          <p:nvPr userDrawn="1"/>
        </p:nvPicPr>
        <p:blipFill>
          <a:blip r:embed="rId2" cstate="print"/>
          <a:srcRect/>
          <a:stretch>
            <a:fillRect/>
          </a:stretch>
        </p:blipFill>
        <p:spPr bwMode="auto">
          <a:xfrm>
            <a:off x="2911475" y="2244725"/>
            <a:ext cx="5692775" cy="2543175"/>
          </a:xfrm>
          <a:prstGeom prst="rect">
            <a:avLst/>
          </a:prstGeom>
          <a:noFill/>
          <a:ln w="9525">
            <a:noFill/>
            <a:miter lim="800000"/>
            <a:headEnd/>
            <a:tailEnd/>
          </a:ln>
        </p:spPr>
      </p:pic>
      <p:pic>
        <p:nvPicPr>
          <p:cNvPr id="7" name="Bild 9" descr="MSB_Logo.eps"/>
          <p:cNvPicPr>
            <a:picLocks noChangeAspect="1"/>
          </p:cNvPicPr>
          <p:nvPr userDrawn="1"/>
        </p:nvPicPr>
        <p:blipFill>
          <a:blip r:embed="rId3" cstate="print"/>
          <a:srcRect/>
          <a:stretch>
            <a:fillRect/>
          </a:stretch>
        </p:blipFill>
        <p:spPr bwMode="auto">
          <a:xfrm>
            <a:off x="7056438" y="323850"/>
            <a:ext cx="1657350" cy="647700"/>
          </a:xfrm>
          <a:prstGeom prst="rect">
            <a:avLst/>
          </a:prstGeom>
          <a:noFill/>
          <a:ln w="9525">
            <a:noFill/>
            <a:miter lim="800000"/>
            <a:headEnd/>
            <a:tailEnd/>
          </a:ln>
        </p:spPr>
      </p:pic>
      <p:sp>
        <p:nvSpPr>
          <p:cNvPr id="8" name="Rectangle 4"/>
          <p:cNvSpPr>
            <a:spLocks noGrp="1" noChangeArrowheads="1"/>
          </p:cNvSpPr>
          <p:nvPr>
            <p:ph type="subTitle" sz="quarter" idx="1"/>
          </p:nvPr>
        </p:nvSpPr>
        <p:spPr>
          <a:xfrm>
            <a:off x="247722" y="899917"/>
            <a:ext cx="6695075" cy="726779"/>
          </a:xfrm>
        </p:spPr>
        <p:txBody>
          <a:bodyPr bIns="0"/>
          <a:lstStyle>
            <a:lvl1pPr marL="0" indent="0" algn="l">
              <a:lnSpc>
                <a:spcPct val="100000"/>
              </a:lnSpc>
              <a:buFont typeface="Wingdings" pitchFamily="2" charset="2"/>
              <a:buNone/>
              <a:defRPr sz="1400" baseline="0">
                <a:solidFill>
                  <a:schemeClr val="tx1">
                    <a:lumMod val="75000"/>
                    <a:lumOff val="25000"/>
                  </a:schemeClr>
                </a:solidFill>
              </a:defRPr>
            </a:lvl1pPr>
          </a:lstStyle>
          <a:p>
            <a:r>
              <a:rPr lang="de-DE" dirty="0" smtClean="0"/>
              <a:t>Formatvorlage des Untertitelmasters durch Klicken bearbeiten</a:t>
            </a:r>
            <a:endParaRPr lang="de-DE" dirty="0"/>
          </a:p>
        </p:txBody>
      </p:sp>
      <p:sp>
        <p:nvSpPr>
          <p:cNvPr id="9" name="Titel 2"/>
          <p:cNvSpPr>
            <a:spLocks noGrp="1"/>
          </p:cNvSpPr>
          <p:nvPr>
            <p:ph type="ctrTitle" sz="quarter" idx="4294967295"/>
          </p:nvPr>
        </p:nvSpPr>
        <p:spPr bwMode="auto">
          <a:xfrm>
            <a:off x="247722" y="468090"/>
            <a:ext cx="6696075" cy="431828"/>
          </a:xfrm>
          <a:prstGeom prst="rect">
            <a:avLst/>
          </a:prstGeom>
          <a:noFill/>
          <a:ln>
            <a:miter lim="800000"/>
            <a:headEnd/>
            <a:tailEnd/>
          </a:ln>
        </p:spPr>
        <p:txBody>
          <a:bodyPr/>
          <a:lstStyle>
            <a:lvl1pPr algn="l">
              <a:defRPr b="1" i="0">
                <a:solidFill>
                  <a:schemeClr val="tx1">
                    <a:lumMod val="75000"/>
                    <a:lumOff val="25000"/>
                  </a:schemeClr>
                </a:solidFill>
                <a:latin typeface="Calibri"/>
                <a:cs typeface="Calibri"/>
              </a:defRPr>
            </a:lvl1pPr>
          </a:lstStyle>
          <a:p>
            <a:endParaRPr lang="de-DE" dirty="0" smtClean="0"/>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 Bilder und Text">
    <p:spTree>
      <p:nvGrpSpPr>
        <p:cNvPr id="1" name=""/>
        <p:cNvGrpSpPr/>
        <p:nvPr/>
      </p:nvGrpSpPr>
      <p:grpSpPr>
        <a:xfrm>
          <a:off x="0" y="0"/>
          <a:ext cx="0" cy="0"/>
          <a:chOff x="0" y="0"/>
          <a:chExt cx="0" cy="0"/>
        </a:xfrm>
      </p:grpSpPr>
      <p:sp>
        <p:nvSpPr>
          <p:cNvPr id="8" name="Rectangle 2"/>
          <p:cNvSpPr>
            <a:spLocks noChangeArrowheads="1"/>
          </p:cNvSpPr>
          <p:nvPr/>
        </p:nvSpPr>
        <p:spPr bwMode="auto">
          <a:xfrm>
            <a:off x="1065213" y="2416175"/>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9" name="Rectangle 3"/>
          <p:cNvSpPr>
            <a:spLocks noChangeArrowheads="1"/>
          </p:cNvSpPr>
          <p:nvPr/>
        </p:nvSpPr>
        <p:spPr bwMode="auto">
          <a:xfrm>
            <a:off x="1065213" y="3494088"/>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14" name="Rectangle 9"/>
          <p:cNvSpPr>
            <a:spLocks noChangeArrowheads="1"/>
          </p:cNvSpPr>
          <p:nvPr userDrawn="1"/>
        </p:nvSpPr>
        <p:spPr bwMode="auto">
          <a:xfrm>
            <a:off x="0" y="1588"/>
            <a:ext cx="9148763" cy="69850"/>
          </a:xfrm>
          <a:prstGeom prst="rect">
            <a:avLst/>
          </a:prstGeom>
          <a:solidFill>
            <a:srgbClr val="D5003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de-DE" altLang="de-DE" sz="1800" smtClean="0"/>
          </a:p>
        </p:txBody>
      </p:sp>
      <p:pic>
        <p:nvPicPr>
          <p:cNvPr id="15" name="Bild 9" descr="MSB_Logo.eps"/>
          <p:cNvPicPr>
            <a:picLocks noChangeAspect="1"/>
          </p:cNvPicPr>
          <p:nvPr userDrawn="1"/>
        </p:nvPicPr>
        <p:blipFill>
          <a:blip r:embed="rId2" cstate="print"/>
          <a:srcRect/>
          <a:stretch>
            <a:fillRect/>
          </a:stretch>
        </p:blipFill>
        <p:spPr bwMode="auto">
          <a:xfrm>
            <a:off x="7056438" y="323850"/>
            <a:ext cx="1657350" cy="647700"/>
          </a:xfrm>
          <a:prstGeom prst="rect">
            <a:avLst/>
          </a:prstGeom>
          <a:noFill/>
          <a:ln w="9525">
            <a:noFill/>
            <a:miter lim="800000"/>
            <a:headEnd/>
            <a:tailEnd/>
          </a:ln>
        </p:spPr>
      </p:pic>
      <p:sp>
        <p:nvSpPr>
          <p:cNvPr id="11" name="Bildplatzhalter 8"/>
          <p:cNvSpPr>
            <a:spLocks noGrp="1"/>
          </p:cNvSpPr>
          <p:nvPr>
            <p:ph type="pic" sz="quarter" idx="16"/>
          </p:nvPr>
        </p:nvSpPr>
        <p:spPr>
          <a:xfrm>
            <a:off x="0" y="1188000"/>
            <a:ext cx="1386000" cy="1386000"/>
          </a:xfrm>
        </p:spPr>
        <p:txBody>
          <a:bodyPr anchor="ctr"/>
          <a:lstStyle>
            <a:lvl1pPr>
              <a:buNone/>
              <a:defRPr/>
            </a:lvl1pPr>
          </a:lstStyle>
          <a:p>
            <a:pPr lvl="0"/>
            <a:endParaRPr lang="de-DE" noProof="0" dirty="0"/>
          </a:p>
        </p:txBody>
      </p:sp>
      <p:sp>
        <p:nvSpPr>
          <p:cNvPr id="10" name="Bildplatzhalter 8"/>
          <p:cNvSpPr>
            <a:spLocks noGrp="1"/>
          </p:cNvSpPr>
          <p:nvPr>
            <p:ph type="pic" sz="quarter" idx="21"/>
          </p:nvPr>
        </p:nvSpPr>
        <p:spPr>
          <a:xfrm>
            <a:off x="1494000" y="1186162"/>
            <a:ext cx="1386000" cy="1386000"/>
          </a:xfrm>
        </p:spPr>
        <p:txBody>
          <a:bodyPr anchor="ctr"/>
          <a:lstStyle>
            <a:lvl1pPr>
              <a:buNone/>
              <a:defRPr/>
            </a:lvl1pPr>
          </a:lstStyle>
          <a:p>
            <a:pPr lvl="0"/>
            <a:endParaRPr lang="de-DE" noProof="0" dirty="0"/>
          </a:p>
        </p:txBody>
      </p:sp>
      <p:sp>
        <p:nvSpPr>
          <p:cNvPr id="12" name="Bildplatzhalter 8"/>
          <p:cNvSpPr>
            <a:spLocks noGrp="1"/>
          </p:cNvSpPr>
          <p:nvPr>
            <p:ph type="pic" sz="quarter" idx="22"/>
          </p:nvPr>
        </p:nvSpPr>
        <p:spPr>
          <a:xfrm>
            <a:off x="2970100" y="1186162"/>
            <a:ext cx="1386000" cy="1386000"/>
          </a:xfrm>
        </p:spPr>
        <p:txBody>
          <a:bodyPr anchor="ctr"/>
          <a:lstStyle>
            <a:lvl1pPr>
              <a:buNone/>
              <a:defRPr/>
            </a:lvl1pPr>
          </a:lstStyle>
          <a:p>
            <a:pPr lvl="0"/>
            <a:endParaRPr lang="de-DE" noProof="0" dirty="0"/>
          </a:p>
        </p:txBody>
      </p:sp>
      <p:sp>
        <p:nvSpPr>
          <p:cNvPr id="13" name="Titelplatzhalter 8"/>
          <p:cNvSpPr>
            <a:spLocks noGrp="1"/>
          </p:cNvSpPr>
          <p:nvPr>
            <p:ph type="title"/>
          </p:nvPr>
        </p:nvSpPr>
        <p:spPr>
          <a:xfrm>
            <a:off x="684213" y="540098"/>
            <a:ext cx="7775575" cy="504478"/>
          </a:xfrm>
          <a:prstGeom prst="rect">
            <a:avLst/>
          </a:prstGeom>
        </p:spPr>
        <p:txBody>
          <a:bodyPr rtlCol="0">
            <a:normAutofit/>
          </a:bodyPr>
          <a:lstStyle>
            <a:lvl1pPr>
              <a:defRPr>
                <a:solidFill>
                  <a:schemeClr val="tx1">
                    <a:lumMod val="75000"/>
                    <a:lumOff val="25000"/>
                  </a:schemeClr>
                </a:solidFill>
              </a:defRPr>
            </a:lvl1pPr>
          </a:lstStyle>
          <a:p>
            <a:r>
              <a:rPr lang="de-DE" dirty="0" smtClean="0"/>
              <a:t>Titelmasterformat durch Klicken bearbeiten (22 </a:t>
            </a:r>
            <a:r>
              <a:rPr lang="de-DE" dirty="0" err="1" smtClean="0"/>
              <a:t>pt</a:t>
            </a:r>
            <a:r>
              <a:rPr lang="de-DE" dirty="0" smtClean="0"/>
              <a:t>)</a:t>
            </a:r>
            <a:endParaRPr lang="de-DE" dirty="0"/>
          </a:p>
        </p:txBody>
      </p:sp>
      <p:sp>
        <p:nvSpPr>
          <p:cNvPr id="17" name="Rectangle 3"/>
          <p:cNvSpPr>
            <a:spLocks noGrp="1" noChangeArrowheads="1"/>
          </p:cNvSpPr>
          <p:nvPr>
            <p:ph idx="24"/>
          </p:nvPr>
        </p:nvSpPr>
        <p:spPr bwMode="auto">
          <a:xfrm>
            <a:off x="1494001" y="2844800"/>
            <a:ext cx="6965788" cy="2016125"/>
          </a:xfrm>
          <a:prstGeom prst="rect">
            <a:avLst/>
          </a:prstGeom>
          <a:noFill/>
          <a:ln w="9525">
            <a:noFill/>
            <a:miter lim="800000"/>
            <a:headEnd/>
            <a:tailEnd/>
          </a:ln>
        </p:spPr>
        <p:txBody>
          <a:bodyPr/>
          <a:lstStyle>
            <a:lvl1pPr marL="216000" marR="0" indent="-216000" algn="l" defTabSz="914400" rtl="0" eaLnBrk="0" fontAlgn="base" latinLnBrk="0" hangingPunct="0">
              <a:lnSpc>
                <a:spcPts val="1850"/>
              </a:lnSpc>
              <a:spcBef>
                <a:spcPts val="1200"/>
              </a:spcBef>
              <a:spcAft>
                <a:spcPct val="0"/>
              </a:spcAft>
              <a:buClrTx/>
              <a:buSzPct val="80000"/>
              <a:buFont typeface="Arial"/>
              <a:buChar char="•"/>
              <a:tabLst/>
              <a:defRPr sz="1600" baseline="0">
                <a:solidFill>
                  <a:schemeClr val="tx1">
                    <a:lumMod val="75000"/>
                    <a:lumOff val="25000"/>
                  </a:schemeClr>
                </a:solidFill>
              </a:defRPr>
            </a:lvl1pPr>
            <a:lvl2pPr marL="388800" marR="0" indent="-180000" algn="l" defTabSz="914400" rtl="0" eaLnBrk="0" fontAlgn="base" latinLnBrk="0" hangingPunct="0">
              <a:lnSpc>
                <a:spcPts val="1650"/>
              </a:lnSpc>
              <a:spcBef>
                <a:spcPts val="1200"/>
              </a:spcBef>
              <a:spcAft>
                <a:spcPct val="0"/>
              </a:spcAft>
              <a:buClrTx/>
              <a:buSzPct val="80000"/>
              <a:buFont typeface="Arial"/>
              <a:buChar char="•"/>
              <a:tabLst/>
              <a:defRPr sz="1400">
                <a:solidFill>
                  <a:schemeClr val="tx1">
                    <a:lumMod val="75000"/>
                    <a:lumOff val="25000"/>
                  </a:schemeClr>
                </a:solidFill>
              </a:defRPr>
            </a:lvl2pPr>
            <a:lvl3pPr marL="532800" marR="0" indent="-144000" algn="l" defTabSz="914400" rtl="0" eaLnBrk="0" fontAlgn="base" latinLnBrk="0" hangingPunct="0">
              <a:lnSpc>
                <a:spcPts val="1350"/>
              </a:lnSpc>
              <a:spcBef>
                <a:spcPts val="1200"/>
              </a:spcBef>
              <a:spcAft>
                <a:spcPct val="0"/>
              </a:spcAft>
              <a:buClrTx/>
              <a:buSzPct val="80000"/>
              <a:buFont typeface="Arial"/>
              <a:buChar char="•"/>
              <a:tabLst/>
              <a:defRPr sz="1100">
                <a:solidFill>
                  <a:schemeClr val="tx1">
                    <a:lumMod val="75000"/>
                    <a:lumOff val="25000"/>
                  </a:schemeClr>
                </a:solidFill>
              </a:defRPr>
            </a:lvl3pPr>
            <a:lvl4pPr marL="648000" marR="0" indent="-108000" algn="l" defTabSz="914400" rtl="0" eaLnBrk="0" fontAlgn="base" latinLnBrk="0" hangingPunct="0">
              <a:lnSpc>
                <a:spcPts val="1150"/>
              </a:lnSpc>
              <a:spcBef>
                <a:spcPts val="1200"/>
              </a:spcBef>
              <a:spcAft>
                <a:spcPct val="0"/>
              </a:spcAft>
              <a:buClrTx/>
              <a:buSzPct val="80000"/>
              <a:buFont typeface="Arial"/>
              <a:buChar char="•"/>
              <a:tabLst/>
              <a:defRPr sz="900">
                <a:solidFill>
                  <a:schemeClr val="tx1">
                    <a:lumMod val="75000"/>
                    <a:lumOff val="25000"/>
                  </a:schemeClr>
                </a:solidFill>
              </a:defRPr>
            </a:lvl4pPr>
            <a:lvl5pPr marL="2057400" marR="0" indent="-228600" algn="l" defTabSz="914400" rtl="0" eaLnBrk="0" fontAlgn="base" latinLnBrk="0" hangingPunct="0">
              <a:lnSpc>
                <a:spcPct val="120000"/>
              </a:lnSpc>
              <a:spcBef>
                <a:spcPct val="20000"/>
              </a:spcBef>
              <a:spcAft>
                <a:spcPct val="0"/>
              </a:spcAft>
              <a:buClr>
                <a:srgbClr val="CCDCE2"/>
              </a:buClr>
              <a:buSzPct val="80000"/>
              <a:buFont typeface="Wingdings" pitchFamily="2" charset="2"/>
              <a:buChar char="n"/>
              <a:tabLst/>
              <a:defRPr/>
            </a:lvl5pPr>
          </a:lstStyle>
          <a:p>
            <a:pPr lvl="0"/>
            <a:r>
              <a:rPr lang="de-DE" noProof="0" dirty="0" smtClean="0"/>
              <a:t>Textmasterformate durch Klicken bearbeiten</a:t>
            </a:r>
          </a:p>
          <a:p>
            <a:pPr lvl="1"/>
            <a:r>
              <a:rPr lang="de-DE" noProof="0" dirty="0" smtClean="0"/>
              <a:t>Zweite Ebene</a:t>
            </a:r>
          </a:p>
          <a:p>
            <a:pPr lvl="2"/>
            <a:r>
              <a:rPr lang="de-DE" noProof="0" dirty="0" smtClean="0"/>
              <a:t>Dritte Ebene</a:t>
            </a:r>
          </a:p>
          <a:p>
            <a:pPr lvl="3"/>
            <a:r>
              <a:rPr lang="de-DE" noProof="0" dirty="0" smtClean="0"/>
              <a:t>Vierte Ebene</a:t>
            </a:r>
          </a:p>
        </p:txBody>
      </p:sp>
      <p:sp>
        <p:nvSpPr>
          <p:cNvPr id="18" name="Rectangle 3"/>
          <p:cNvSpPr>
            <a:spLocks noGrp="1" noChangeArrowheads="1"/>
          </p:cNvSpPr>
          <p:nvPr>
            <p:ph idx="25"/>
          </p:nvPr>
        </p:nvSpPr>
        <p:spPr bwMode="auto">
          <a:xfrm>
            <a:off x="4787900" y="1185741"/>
            <a:ext cx="3671888" cy="1386422"/>
          </a:xfrm>
          <a:prstGeom prst="rect">
            <a:avLst/>
          </a:prstGeom>
          <a:noFill/>
          <a:ln w="9525">
            <a:noFill/>
            <a:miter lim="800000"/>
            <a:headEnd/>
            <a:tailEnd/>
          </a:ln>
        </p:spPr>
        <p:txBody>
          <a:bodyPr/>
          <a:lstStyle>
            <a:lvl1pPr marL="216000" marR="0" indent="-216000" algn="l" defTabSz="914400" rtl="0" eaLnBrk="0" fontAlgn="base" latinLnBrk="0" hangingPunct="0">
              <a:lnSpc>
                <a:spcPts val="1850"/>
              </a:lnSpc>
              <a:spcBef>
                <a:spcPts val="1200"/>
              </a:spcBef>
              <a:spcAft>
                <a:spcPct val="0"/>
              </a:spcAft>
              <a:buClr>
                <a:srgbClr val="00506E"/>
              </a:buClr>
              <a:buSzPct val="80000"/>
              <a:buFont typeface="Wingdings" pitchFamily="2" charset="2"/>
              <a:buChar char="n"/>
              <a:tabLst/>
              <a:defRPr sz="1600" baseline="0">
                <a:solidFill>
                  <a:schemeClr val="tx1">
                    <a:lumMod val="75000"/>
                    <a:lumOff val="25000"/>
                  </a:schemeClr>
                </a:solidFill>
              </a:defRPr>
            </a:lvl1pPr>
            <a:lvl2pPr marL="414000" marR="0" indent="-180000" algn="l" defTabSz="914400" rtl="0" eaLnBrk="0" fontAlgn="base" latinLnBrk="0" hangingPunct="0">
              <a:lnSpc>
                <a:spcPts val="1600"/>
              </a:lnSpc>
              <a:spcBef>
                <a:spcPts val="600"/>
              </a:spcBef>
              <a:spcAft>
                <a:spcPct val="0"/>
              </a:spcAft>
              <a:buClr>
                <a:srgbClr val="6696A8"/>
              </a:buClr>
              <a:buSzPct val="80000"/>
              <a:buFont typeface="Wingdings" pitchFamily="2" charset="2"/>
              <a:buChar char="n"/>
              <a:tabLst/>
              <a:defRPr sz="1400"/>
            </a:lvl2pPr>
            <a:lvl3pPr marL="558000" marR="0" indent="-144000" algn="l" defTabSz="914400" rtl="0" eaLnBrk="0" fontAlgn="base" latinLnBrk="0" hangingPunct="0">
              <a:lnSpc>
                <a:spcPts val="1300"/>
              </a:lnSpc>
              <a:spcBef>
                <a:spcPts val="600"/>
              </a:spcBef>
              <a:spcAft>
                <a:spcPct val="0"/>
              </a:spcAft>
              <a:buClr>
                <a:srgbClr val="99B9C5"/>
              </a:buClr>
              <a:buSzPct val="80000"/>
              <a:buFont typeface="Wingdings" pitchFamily="2" charset="2"/>
              <a:buChar char="n"/>
              <a:tabLst/>
              <a:defRPr sz="1100"/>
            </a:lvl3pPr>
            <a:lvl4pPr marL="666000" marR="0" indent="-108000" algn="l" defTabSz="914400" rtl="0" eaLnBrk="0" fontAlgn="base" latinLnBrk="0" hangingPunct="0">
              <a:lnSpc>
                <a:spcPts val="1100"/>
              </a:lnSpc>
              <a:spcBef>
                <a:spcPts val="600"/>
              </a:spcBef>
              <a:spcAft>
                <a:spcPct val="0"/>
              </a:spcAft>
              <a:buClr>
                <a:srgbClr val="CCDCE2"/>
              </a:buClr>
              <a:buSzPct val="80000"/>
              <a:buFont typeface="Wingdings" pitchFamily="2" charset="2"/>
              <a:buChar char="n"/>
              <a:tabLst/>
              <a:defRPr sz="900"/>
            </a:lvl4pPr>
            <a:lvl5pPr marL="2057400" marR="0" indent="-228600" algn="l" defTabSz="914400" rtl="0" eaLnBrk="0" fontAlgn="base" latinLnBrk="0" hangingPunct="0">
              <a:lnSpc>
                <a:spcPct val="120000"/>
              </a:lnSpc>
              <a:spcBef>
                <a:spcPct val="20000"/>
              </a:spcBef>
              <a:spcAft>
                <a:spcPct val="0"/>
              </a:spcAft>
              <a:buClr>
                <a:srgbClr val="CCDCE2"/>
              </a:buClr>
              <a:buSzPct val="80000"/>
              <a:buFont typeface="Wingdings" pitchFamily="2" charset="2"/>
              <a:buChar char="n"/>
              <a:tabLst/>
              <a:defRPr/>
            </a:lvl5pPr>
          </a:lstStyle>
          <a:p>
            <a:pPr lvl="0"/>
            <a:r>
              <a:rPr lang="de-DE" noProof="0" dirty="0" smtClean="0"/>
              <a:t>Textmasterformate durch Klicken bearbeiten</a:t>
            </a:r>
          </a:p>
        </p:txBody>
      </p:sp>
      <p:sp>
        <p:nvSpPr>
          <p:cNvPr id="16" name="Rectangle 5"/>
          <p:cNvSpPr>
            <a:spLocks noGrp="1" noChangeArrowheads="1"/>
          </p:cNvSpPr>
          <p:nvPr>
            <p:ph type="sldNum" sz="quarter" idx="26"/>
          </p:nvPr>
        </p:nvSpPr>
        <p:spPr/>
        <p:txBody>
          <a:bodyPr/>
          <a:lstStyle>
            <a:lvl1pPr>
              <a:defRPr/>
            </a:lvl1pPr>
          </a:lstStyle>
          <a:p>
            <a:fld id="{D9F1B2CE-7F34-4A40-BEE1-FD9A051C2B98}" type="slidenum">
              <a:rPr lang="de-DE" altLang="de-DE"/>
              <a:pPr/>
              <a:t>‹Nr.›</a:t>
            </a:fld>
            <a:endParaRPr lang="de-DE" altLang="de-DE"/>
          </a:p>
        </p:txBody>
      </p:sp>
      <p:sp>
        <p:nvSpPr>
          <p:cNvPr id="19" name="Fußzeilenplatzhalter 1"/>
          <p:cNvSpPr>
            <a:spLocks noGrp="1"/>
          </p:cNvSpPr>
          <p:nvPr>
            <p:ph type="ftr" sz="quarter" idx="27"/>
          </p:nvPr>
        </p:nvSpPr>
        <p:spPr/>
        <p:txBody>
          <a:bodyPr/>
          <a:lstStyle>
            <a:lvl1pPr algn="l">
              <a:defRPr sz="1050" dirty="0" smtClean="0">
                <a:solidFill>
                  <a:schemeClr val="tx1">
                    <a:lumMod val="75000"/>
                    <a:lumOff val="25000"/>
                  </a:schemeClr>
                </a:solidFill>
                <a:latin typeface="Calibri" panose="020F0502020204030204" pitchFamily="34" charset="0"/>
                <a:cs typeface="Calibri" panose="020F0502020204030204" pitchFamily="34" charset="0"/>
              </a:defRPr>
            </a:lvl1pPr>
          </a:lstStyle>
          <a:p>
            <a:pPr>
              <a:defRPr/>
            </a:pPr>
            <a:endParaRPr lang="de-DE"/>
          </a:p>
        </p:txBody>
      </p:sp>
    </p:spTree>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 Bild und Text">
    <p:spTree>
      <p:nvGrpSpPr>
        <p:cNvPr id="1" name=""/>
        <p:cNvGrpSpPr/>
        <p:nvPr/>
      </p:nvGrpSpPr>
      <p:grpSpPr>
        <a:xfrm>
          <a:off x="0" y="0"/>
          <a:ext cx="0" cy="0"/>
          <a:chOff x="0" y="0"/>
          <a:chExt cx="0" cy="0"/>
        </a:xfrm>
      </p:grpSpPr>
      <p:sp>
        <p:nvSpPr>
          <p:cNvPr id="5" name="Rectangle 2"/>
          <p:cNvSpPr>
            <a:spLocks noChangeArrowheads="1"/>
          </p:cNvSpPr>
          <p:nvPr/>
        </p:nvSpPr>
        <p:spPr bwMode="auto">
          <a:xfrm>
            <a:off x="1065213" y="2416175"/>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6" name="Rectangle 3"/>
          <p:cNvSpPr>
            <a:spLocks noChangeArrowheads="1"/>
          </p:cNvSpPr>
          <p:nvPr/>
        </p:nvSpPr>
        <p:spPr bwMode="auto">
          <a:xfrm>
            <a:off x="1065213" y="3494088"/>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7" name="Rectangle 9"/>
          <p:cNvSpPr>
            <a:spLocks noChangeArrowheads="1"/>
          </p:cNvSpPr>
          <p:nvPr userDrawn="1"/>
        </p:nvSpPr>
        <p:spPr bwMode="auto">
          <a:xfrm>
            <a:off x="0" y="1588"/>
            <a:ext cx="9148763" cy="69850"/>
          </a:xfrm>
          <a:prstGeom prst="rect">
            <a:avLst/>
          </a:prstGeom>
          <a:solidFill>
            <a:srgbClr val="D5003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de-DE" altLang="de-DE" sz="1800" smtClean="0"/>
          </a:p>
        </p:txBody>
      </p:sp>
      <p:pic>
        <p:nvPicPr>
          <p:cNvPr id="8" name="Bild 9" descr="MSB_Logo.eps"/>
          <p:cNvPicPr>
            <a:picLocks noChangeAspect="1"/>
          </p:cNvPicPr>
          <p:nvPr userDrawn="1"/>
        </p:nvPicPr>
        <p:blipFill>
          <a:blip r:embed="rId2" cstate="print"/>
          <a:srcRect/>
          <a:stretch>
            <a:fillRect/>
          </a:stretch>
        </p:blipFill>
        <p:spPr bwMode="auto">
          <a:xfrm>
            <a:off x="7056438" y="323850"/>
            <a:ext cx="1657350" cy="647700"/>
          </a:xfrm>
          <a:prstGeom prst="rect">
            <a:avLst/>
          </a:prstGeom>
          <a:noFill/>
          <a:ln w="9525">
            <a:noFill/>
            <a:miter lim="800000"/>
            <a:headEnd/>
            <a:tailEnd/>
          </a:ln>
        </p:spPr>
      </p:pic>
      <p:sp>
        <p:nvSpPr>
          <p:cNvPr id="11" name="Bildplatzhalter 8"/>
          <p:cNvSpPr>
            <a:spLocks noGrp="1"/>
          </p:cNvSpPr>
          <p:nvPr>
            <p:ph type="pic" sz="quarter" idx="16"/>
          </p:nvPr>
        </p:nvSpPr>
        <p:spPr>
          <a:xfrm>
            <a:off x="0" y="1188000"/>
            <a:ext cx="4356000" cy="1386000"/>
          </a:xfrm>
        </p:spPr>
        <p:txBody>
          <a:bodyPr anchor="ctr"/>
          <a:lstStyle>
            <a:lvl1pPr>
              <a:buNone/>
              <a:defRPr/>
            </a:lvl1pPr>
          </a:lstStyle>
          <a:p>
            <a:pPr lvl="0"/>
            <a:endParaRPr lang="de-DE" noProof="0" dirty="0"/>
          </a:p>
        </p:txBody>
      </p:sp>
      <p:sp>
        <p:nvSpPr>
          <p:cNvPr id="13" name="Titelplatzhalter 8"/>
          <p:cNvSpPr>
            <a:spLocks noGrp="1"/>
          </p:cNvSpPr>
          <p:nvPr>
            <p:ph type="title"/>
          </p:nvPr>
        </p:nvSpPr>
        <p:spPr>
          <a:xfrm>
            <a:off x="684213" y="540098"/>
            <a:ext cx="7775575" cy="504478"/>
          </a:xfrm>
          <a:prstGeom prst="rect">
            <a:avLst/>
          </a:prstGeom>
        </p:spPr>
        <p:txBody>
          <a:bodyPr rtlCol="0">
            <a:normAutofit/>
          </a:bodyPr>
          <a:lstStyle>
            <a:lvl1pPr>
              <a:defRPr>
                <a:solidFill>
                  <a:schemeClr val="tx1">
                    <a:lumMod val="75000"/>
                    <a:lumOff val="25000"/>
                  </a:schemeClr>
                </a:solidFill>
              </a:defRPr>
            </a:lvl1pPr>
          </a:lstStyle>
          <a:p>
            <a:r>
              <a:rPr lang="de-DE" dirty="0" smtClean="0"/>
              <a:t>Titelmasterformat durch Klicken bearbeiten (22 </a:t>
            </a:r>
            <a:r>
              <a:rPr lang="de-DE" dirty="0" err="1" smtClean="0"/>
              <a:t>pt</a:t>
            </a:r>
            <a:r>
              <a:rPr lang="de-DE" dirty="0" smtClean="0"/>
              <a:t>)</a:t>
            </a:r>
            <a:endParaRPr lang="de-DE" dirty="0"/>
          </a:p>
        </p:txBody>
      </p:sp>
      <p:sp>
        <p:nvSpPr>
          <p:cNvPr id="17" name="Rectangle 3"/>
          <p:cNvSpPr>
            <a:spLocks noGrp="1" noChangeArrowheads="1"/>
          </p:cNvSpPr>
          <p:nvPr>
            <p:ph idx="24"/>
          </p:nvPr>
        </p:nvSpPr>
        <p:spPr bwMode="auto">
          <a:xfrm>
            <a:off x="1494001" y="2844800"/>
            <a:ext cx="6965788" cy="2016125"/>
          </a:xfrm>
          <a:prstGeom prst="rect">
            <a:avLst/>
          </a:prstGeom>
          <a:noFill/>
          <a:ln w="9525">
            <a:noFill/>
            <a:miter lim="800000"/>
            <a:headEnd/>
            <a:tailEnd/>
          </a:ln>
        </p:spPr>
        <p:txBody>
          <a:bodyPr/>
          <a:lstStyle>
            <a:lvl1pPr marL="216000" marR="0" indent="-216000" algn="l" defTabSz="914400" rtl="0" eaLnBrk="0" fontAlgn="base" latinLnBrk="0" hangingPunct="0">
              <a:lnSpc>
                <a:spcPts val="1850"/>
              </a:lnSpc>
              <a:spcBef>
                <a:spcPts val="1200"/>
              </a:spcBef>
              <a:spcAft>
                <a:spcPct val="0"/>
              </a:spcAft>
              <a:buClrTx/>
              <a:buSzPct val="80000"/>
              <a:buFont typeface="Wingdings" charset="2"/>
              <a:buChar char="§"/>
              <a:tabLst/>
              <a:defRPr sz="1600" baseline="0">
                <a:solidFill>
                  <a:schemeClr val="tx1">
                    <a:lumMod val="75000"/>
                    <a:lumOff val="25000"/>
                  </a:schemeClr>
                </a:solidFill>
              </a:defRPr>
            </a:lvl1pPr>
            <a:lvl2pPr marL="388800" marR="0" indent="-180000" algn="l" defTabSz="914400" rtl="0" eaLnBrk="0" fontAlgn="base" latinLnBrk="0" hangingPunct="0">
              <a:lnSpc>
                <a:spcPts val="1650"/>
              </a:lnSpc>
              <a:spcBef>
                <a:spcPts val="1200"/>
              </a:spcBef>
              <a:spcAft>
                <a:spcPct val="0"/>
              </a:spcAft>
              <a:buClrTx/>
              <a:buSzPct val="80000"/>
              <a:buFont typeface="Wingdings" charset="2"/>
              <a:buChar char="§"/>
              <a:tabLst/>
              <a:defRPr sz="1400">
                <a:solidFill>
                  <a:schemeClr val="tx1">
                    <a:lumMod val="75000"/>
                    <a:lumOff val="25000"/>
                  </a:schemeClr>
                </a:solidFill>
              </a:defRPr>
            </a:lvl2pPr>
            <a:lvl3pPr marL="532800" marR="0" indent="-144000" algn="l" defTabSz="914400" rtl="0" eaLnBrk="0" fontAlgn="base" latinLnBrk="0" hangingPunct="0">
              <a:lnSpc>
                <a:spcPts val="1350"/>
              </a:lnSpc>
              <a:spcBef>
                <a:spcPts val="1200"/>
              </a:spcBef>
              <a:spcAft>
                <a:spcPct val="0"/>
              </a:spcAft>
              <a:buClrTx/>
              <a:buSzPct val="80000"/>
              <a:buFont typeface="Wingdings" charset="2"/>
              <a:buChar char="§"/>
              <a:tabLst/>
              <a:defRPr sz="1100">
                <a:solidFill>
                  <a:schemeClr val="tx1">
                    <a:lumMod val="75000"/>
                    <a:lumOff val="25000"/>
                  </a:schemeClr>
                </a:solidFill>
              </a:defRPr>
            </a:lvl3pPr>
            <a:lvl4pPr marL="648000" marR="0" indent="-108000" algn="l" defTabSz="914400" rtl="0" eaLnBrk="0" fontAlgn="base" latinLnBrk="0" hangingPunct="0">
              <a:lnSpc>
                <a:spcPts val="1150"/>
              </a:lnSpc>
              <a:spcBef>
                <a:spcPts val="1200"/>
              </a:spcBef>
              <a:spcAft>
                <a:spcPct val="0"/>
              </a:spcAft>
              <a:buClrTx/>
              <a:buSzPct val="80000"/>
              <a:buFont typeface="Wingdings" charset="2"/>
              <a:buChar char="§"/>
              <a:tabLst/>
              <a:defRPr sz="900">
                <a:solidFill>
                  <a:schemeClr val="tx1">
                    <a:lumMod val="75000"/>
                    <a:lumOff val="25000"/>
                  </a:schemeClr>
                </a:solidFill>
              </a:defRPr>
            </a:lvl4pPr>
            <a:lvl5pPr marL="2057400" marR="0" indent="-228600" algn="l" defTabSz="914400" rtl="0" eaLnBrk="0" fontAlgn="base" latinLnBrk="0" hangingPunct="0">
              <a:lnSpc>
                <a:spcPct val="120000"/>
              </a:lnSpc>
              <a:spcBef>
                <a:spcPct val="20000"/>
              </a:spcBef>
              <a:spcAft>
                <a:spcPct val="0"/>
              </a:spcAft>
              <a:buClr>
                <a:srgbClr val="CCDCE2"/>
              </a:buClr>
              <a:buSzPct val="80000"/>
              <a:buFont typeface="Wingdings" pitchFamily="2" charset="2"/>
              <a:buChar char="n"/>
              <a:tabLst/>
              <a:defRPr/>
            </a:lvl5pPr>
          </a:lstStyle>
          <a:p>
            <a:pPr lvl="0"/>
            <a:r>
              <a:rPr lang="de-DE" noProof="0" dirty="0" smtClean="0"/>
              <a:t>Textmasterformate durch Klicken bearbeiten</a:t>
            </a:r>
          </a:p>
          <a:p>
            <a:pPr lvl="1"/>
            <a:r>
              <a:rPr lang="de-DE" noProof="0" dirty="0" smtClean="0"/>
              <a:t>Zweite Ebene</a:t>
            </a:r>
          </a:p>
          <a:p>
            <a:pPr lvl="2"/>
            <a:r>
              <a:rPr lang="de-DE" noProof="0" dirty="0" smtClean="0"/>
              <a:t>Dritte Ebene</a:t>
            </a:r>
          </a:p>
          <a:p>
            <a:pPr lvl="3"/>
            <a:r>
              <a:rPr lang="de-DE" noProof="0" dirty="0" smtClean="0"/>
              <a:t>Vierte Ebene</a:t>
            </a:r>
          </a:p>
        </p:txBody>
      </p:sp>
      <p:sp>
        <p:nvSpPr>
          <p:cNvPr id="9" name="Rectangle 5"/>
          <p:cNvSpPr>
            <a:spLocks noGrp="1" noChangeArrowheads="1"/>
          </p:cNvSpPr>
          <p:nvPr>
            <p:ph type="sldNum" sz="quarter" idx="25"/>
          </p:nvPr>
        </p:nvSpPr>
        <p:spPr/>
        <p:txBody>
          <a:bodyPr/>
          <a:lstStyle>
            <a:lvl1pPr>
              <a:defRPr/>
            </a:lvl1pPr>
          </a:lstStyle>
          <a:p>
            <a:fld id="{3FE17CA1-BE07-46BE-BB2C-EC653CC45908}" type="slidenum">
              <a:rPr lang="de-DE" altLang="de-DE"/>
              <a:pPr/>
              <a:t>‹Nr.›</a:t>
            </a:fld>
            <a:endParaRPr lang="de-DE" altLang="de-DE"/>
          </a:p>
        </p:txBody>
      </p:sp>
      <p:sp>
        <p:nvSpPr>
          <p:cNvPr id="10" name="Fußzeilenplatzhalter 1"/>
          <p:cNvSpPr>
            <a:spLocks noGrp="1"/>
          </p:cNvSpPr>
          <p:nvPr>
            <p:ph type="ftr" sz="quarter" idx="26"/>
          </p:nvPr>
        </p:nvSpPr>
        <p:spPr/>
        <p:txBody>
          <a:bodyPr/>
          <a:lstStyle>
            <a:lvl1pPr algn="l">
              <a:defRPr sz="1050" dirty="0" smtClean="0">
                <a:solidFill>
                  <a:schemeClr val="tx1">
                    <a:lumMod val="75000"/>
                    <a:lumOff val="25000"/>
                  </a:schemeClr>
                </a:solidFill>
                <a:latin typeface="Calibri" panose="020F0502020204030204" pitchFamily="34" charset="0"/>
                <a:cs typeface="Calibri" panose="020F0502020204030204" pitchFamily="34" charset="0"/>
              </a:defRPr>
            </a:lvl1pPr>
          </a:lstStyle>
          <a:p>
            <a:pPr>
              <a:defRPr/>
            </a:pPr>
            <a:endParaRPr lang="de-DE"/>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Viel Text">
    <p:spTree>
      <p:nvGrpSpPr>
        <p:cNvPr id="1" name=""/>
        <p:cNvGrpSpPr/>
        <p:nvPr/>
      </p:nvGrpSpPr>
      <p:grpSpPr>
        <a:xfrm>
          <a:off x="0" y="0"/>
          <a:ext cx="0" cy="0"/>
          <a:chOff x="0" y="0"/>
          <a:chExt cx="0" cy="0"/>
        </a:xfrm>
      </p:grpSpPr>
      <p:sp>
        <p:nvSpPr>
          <p:cNvPr id="4" name="Rectangle 2"/>
          <p:cNvSpPr>
            <a:spLocks noChangeArrowheads="1"/>
          </p:cNvSpPr>
          <p:nvPr/>
        </p:nvSpPr>
        <p:spPr bwMode="auto">
          <a:xfrm>
            <a:off x="1065213" y="2416175"/>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6" name="Rectangle 3"/>
          <p:cNvSpPr>
            <a:spLocks noChangeArrowheads="1"/>
          </p:cNvSpPr>
          <p:nvPr/>
        </p:nvSpPr>
        <p:spPr bwMode="auto">
          <a:xfrm>
            <a:off x="1065213" y="3494088"/>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8" name="Rectangle 9"/>
          <p:cNvSpPr>
            <a:spLocks noChangeArrowheads="1"/>
          </p:cNvSpPr>
          <p:nvPr userDrawn="1"/>
        </p:nvSpPr>
        <p:spPr bwMode="auto">
          <a:xfrm>
            <a:off x="0" y="1588"/>
            <a:ext cx="9148763" cy="69850"/>
          </a:xfrm>
          <a:prstGeom prst="rect">
            <a:avLst/>
          </a:prstGeom>
          <a:solidFill>
            <a:srgbClr val="D5003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de-DE" altLang="de-DE" sz="1800" smtClean="0"/>
          </a:p>
        </p:txBody>
      </p:sp>
      <p:pic>
        <p:nvPicPr>
          <p:cNvPr id="9" name="Bild 9" descr="MSB_Logo.eps"/>
          <p:cNvPicPr>
            <a:picLocks noChangeAspect="1"/>
          </p:cNvPicPr>
          <p:nvPr userDrawn="1"/>
        </p:nvPicPr>
        <p:blipFill>
          <a:blip r:embed="rId2" cstate="print"/>
          <a:srcRect/>
          <a:stretch>
            <a:fillRect/>
          </a:stretch>
        </p:blipFill>
        <p:spPr bwMode="auto">
          <a:xfrm>
            <a:off x="7056438" y="323850"/>
            <a:ext cx="1657350" cy="647700"/>
          </a:xfrm>
          <a:prstGeom prst="rect">
            <a:avLst/>
          </a:prstGeom>
          <a:noFill/>
          <a:ln w="9525">
            <a:noFill/>
            <a:miter lim="800000"/>
            <a:headEnd/>
            <a:tailEnd/>
          </a:ln>
        </p:spPr>
      </p:pic>
      <p:sp>
        <p:nvSpPr>
          <p:cNvPr id="5" name="Rectangle 3"/>
          <p:cNvSpPr>
            <a:spLocks noGrp="1" noChangeArrowheads="1"/>
          </p:cNvSpPr>
          <p:nvPr>
            <p:ph idx="1"/>
          </p:nvPr>
        </p:nvSpPr>
        <p:spPr bwMode="auto">
          <a:xfrm>
            <a:off x="684000" y="1187449"/>
            <a:ext cx="7775788" cy="3673475"/>
          </a:xfrm>
          <a:prstGeom prst="rect">
            <a:avLst/>
          </a:prstGeom>
          <a:noFill/>
          <a:ln w="9525">
            <a:noFill/>
            <a:miter lim="800000"/>
            <a:headEnd/>
            <a:tailEnd/>
          </a:ln>
        </p:spPr>
        <p:txBody>
          <a:bodyPr/>
          <a:lstStyle>
            <a:lvl1pPr marL="216000" marR="0" indent="-216000" algn="l" defTabSz="914400" rtl="0" eaLnBrk="0" fontAlgn="base" latinLnBrk="0" hangingPunct="0">
              <a:lnSpc>
                <a:spcPts val="1850"/>
              </a:lnSpc>
              <a:spcBef>
                <a:spcPts val="1200"/>
              </a:spcBef>
              <a:spcAft>
                <a:spcPct val="0"/>
              </a:spcAft>
              <a:buClrTx/>
              <a:buSzPct val="80000"/>
              <a:buFont typeface="Wingdings" charset="2"/>
              <a:buChar char="§"/>
              <a:tabLst/>
              <a:defRPr sz="1600" baseline="0">
                <a:solidFill>
                  <a:schemeClr val="tx1">
                    <a:lumMod val="75000"/>
                    <a:lumOff val="25000"/>
                  </a:schemeClr>
                </a:solidFill>
              </a:defRPr>
            </a:lvl1pPr>
            <a:lvl2pPr marL="388800" marR="0" indent="-180000" algn="l" defTabSz="914400" rtl="0" eaLnBrk="0" fontAlgn="base" latinLnBrk="0" hangingPunct="0">
              <a:lnSpc>
                <a:spcPts val="1650"/>
              </a:lnSpc>
              <a:spcBef>
                <a:spcPts val="1200"/>
              </a:spcBef>
              <a:spcAft>
                <a:spcPct val="0"/>
              </a:spcAft>
              <a:buClrTx/>
              <a:buSzPct val="80000"/>
              <a:buFont typeface="Wingdings" charset="2"/>
              <a:buChar char="§"/>
              <a:tabLst/>
              <a:defRPr sz="1400">
                <a:solidFill>
                  <a:schemeClr val="tx1">
                    <a:lumMod val="75000"/>
                    <a:lumOff val="25000"/>
                  </a:schemeClr>
                </a:solidFill>
              </a:defRPr>
            </a:lvl2pPr>
            <a:lvl3pPr marL="532800" marR="0" indent="-144000" algn="l" defTabSz="914400" rtl="0" eaLnBrk="0" fontAlgn="base" latinLnBrk="0" hangingPunct="0">
              <a:lnSpc>
                <a:spcPts val="1350"/>
              </a:lnSpc>
              <a:spcBef>
                <a:spcPts val="1200"/>
              </a:spcBef>
              <a:spcAft>
                <a:spcPct val="0"/>
              </a:spcAft>
              <a:buClrTx/>
              <a:buSzPct val="80000"/>
              <a:buFont typeface="Wingdings" charset="2"/>
              <a:buChar char="§"/>
              <a:tabLst/>
              <a:defRPr sz="1100">
                <a:solidFill>
                  <a:schemeClr val="tx1">
                    <a:lumMod val="75000"/>
                    <a:lumOff val="25000"/>
                  </a:schemeClr>
                </a:solidFill>
              </a:defRPr>
            </a:lvl3pPr>
            <a:lvl4pPr marL="648000" marR="0" indent="-108000" algn="l" defTabSz="914400" rtl="0" eaLnBrk="0" fontAlgn="base" latinLnBrk="0" hangingPunct="0">
              <a:lnSpc>
                <a:spcPts val="1150"/>
              </a:lnSpc>
              <a:spcBef>
                <a:spcPts val="1200"/>
              </a:spcBef>
              <a:spcAft>
                <a:spcPct val="0"/>
              </a:spcAft>
              <a:buClrTx/>
              <a:buSzPct val="80000"/>
              <a:buFont typeface="Wingdings" charset="2"/>
              <a:buChar char="§"/>
              <a:tabLst/>
              <a:defRPr sz="900">
                <a:solidFill>
                  <a:schemeClr val="tx1">
                    <a:lumMod val="75000"/>
                    <a:lumOff val="25000"/>
                  </a:schemeClr>
                </a:solidFill>
              </a:defRPr>
            </a:lvl4pPr>
            <a:lvl5pPr marL="2057400" marR="0" indent="-228600" algn="l" defTabSz="914400" rtl="0" eaLnBrk="0" fontAlgn="base" latinLnBrk="0" hangingPunct="0">
              <a:lnSpc>
                <a:spcPct val="120000"/>
              </a:lnSpc>
              <a:spcBef>
                <a:spcPct val="20000"/>
              </a:spcBef>
              <a:spcAft>
                <a:spcPct val="0"/>
              </a:spcAft>
              <a:buClr>
                <a:srgbClr val="CCDCE2"/>
              </a:buClr>
              <a:buSzPct val="80000"/>
              <a:buFont typeface="Wingdings" pitchFamily="2" charset="2"/>
              <a:buChar char="n"/>
              <a:tabLst/>
              <a:defRPr/>
            </a:lvl5pPr>
          </a:lstStyle>
          <a:p>
            <a:pPr lvl="0"/>
            <a:r>
              <a:rPr lang="de-DE" noProof="0" dirty="0" smtClean="0"/>
              <a:t>Textmasterformate durch Klicken bearbeiten</a:t>
            </a:r>
          </a:p>
          <a:p>
            <a:pPr lvl="1"/>
            <a:r>
              <a:rPr lang="de-DE" noProof="0" dirty="0" smtClean="0"/>
              <a:t>Zweite Ebene</a:t>
            </a:r>
          </a:p>
          <a:p>
            <a:pPr lvl="2"/>
            <a:r>
              <a:rPr lang="de-DE" noProof="0" dirty="0" smtClean="0"/>
              <a:t>Dritte Ebene</a:t>
            </a:r>
          </a:p>
          <a:p>
            <a:pPr lvl="3"/>
            <a:r>
              <a:rPr lang="de-DE" noProof="0" dirty="0" smtClean="0"/>
              <a:t>Vierte Ebene</a:t>
            </a:r>
          </a:p>
        </p:txBody>
      </p:sp>
      <p:sp>
        <p:nvSpPr>
          <p:cNvPr id="7" name="Titelplatzhalter 8"/>
          <p:cNvSpPr>
            <a:spLocks noGrp="1"/>
          </p:cNvSpPr>
          <p:nvPr>
            <p:ph type="title"/>
          </p:nvPr>
        </p:nvSpPr>
        <p:spPr>
          <a:xfrm>
            <a:off x="684213" y="540098"/>
            <a:ext cx="7775575" cy="504478"/>
          </a:xfrm>
          <a:prstGeom prst="rect">
            <a:avLst/>
          </a:prstGeom>
        </p:spPr>
        <p:txBody>
          <a:bodyPr rtlCol="0">
            <a:normAutofit/>
          </a:bodyPr>
          <a:lstStyle>
            <a:lvl1pPr>
              <a:defRPr>
                <a:solidFill>
                  <a:schemeClr val="tx1">
                    <a:lumMod val="75000"/>
                    <a:lumOff val="25000"/>
                  </a:schemeClr>
                </a:solidFill>
              </a:defRPr>
            </a:lvl1pPr>
          </a:lstStyle>
          <a:p>
            <a:r>
              <a:rPr lang="de-DE" dirty="0" smtClean="0"/>
              <a:t>Titelmasterformat durch Klicken bearbeiten (22 </a:t>
            </a:r>
            <a:r>
              <a:rPr lang="de-DE" dirty="0" err="1" smtClean="0"/>
              <a:t>pt</a:t>
            </a:r>
            <a:r>
              <a:rPr lang="de-DE" dirty="0" smtClean="0"/>
              <a:t>)</a:t>
            </a:r>
            <a:endParaRPr lang="de-DE" dirty="0"/>
          </a:p>
        </p:txBody>
      </p:sp>
      <p:sp>
        <p:nvSpPr>
          <p:cNvPr id="10" name="Rectangle 5"/>
          <p:cNvSpPr>
            <a:spLocks noGrp="1" noChangeArrowheads="1"/>
          </p:cNvSpPr>
          <p:nvPr>
            <p:ph type="sldNum" sz="quarter" idx="10"/>
          </p:nvPr>
        </p:nvSpPr>
        <p:spPr/>
        <p:txBody>
          <a:bodyPr/>
          <a:lstStyle>
            <a:lvl1pPr>
              <a:defRPr/>
            </a:lvl1pPr>
          </a:lstStyle>
          <a:p>
            <a:fld id="{ACAD2B2A-F1FA-4EE0-A189-F7887D21BA2C}" type="slidenum">
              <a:rPr lang="de-DE" altLang="de-DE"/>
              <a:pPr/>
              <a:t>‹Nr.›</a:t>
            </a:fld>
            <a:endParaRPr lang="de-DE" altLang="de-DE"/>
          </a:p>
        </p:txBody>
      </p:sp>
      <p:sp>
        <p:nvSpPr>
          <p:cNvPr id="11" name="Fußzeilenplatzhalter 1"/>
          <p:cNvSpPr>
            <a:spLocks noGrp="1"/>
          </p:cNvSpPr>
          <p:nvPr>
            <p:ph type="ftr" sz="quarter" idx="11"/>
          </p:nvPr>
        </p:nvSpPr>
        <p:spPr/>
        <p:txBody>
          <a:bodyPr/>
          <a:lstStyle>
            <a:lvl1pPr algn="l">
              <a:defRPr sz="1050" dirty="0" smtClean="0">
                <a:solidFill>
                  <a:schemeClr val="tx1">
                    <a:lumMod val="75000"/>
                    <a:lumOff val="25000"/>
                  </a:schemeClr>
                </a:solidFill>
                <a:latin typeface="Calibri" panose="020F0502020204030204" pitchFamily="34" charset="0"/>
                <a:cs typeface="Calibri" panose="020F0502020204030204" pitchFamily="34" charset="0"/>
              </a:defRPr>
            </a:lvl1pPr>
          </a:lstStyle>
          <a:p>
            <a:pPr>
              <a:defRPr/>
            </a:pPr>
            <a:endParaRPr lang="de-DE"/>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Inhaltsverzeichnis">
    <p:spTree>
      <p:nvGrpSpPr>
        <p:cNvPr id="1" name=""/>
        <p:cNvGrpSpPr/>
        <p:nvPr/>
      </p:nvGrpSpPr>
      <p:grpSpPr>
        <a:xfrm>
          <a:off x="0" y="0"/>
          <a:ext cx="0" cy="0"/>
          <a:chOff x="0" y="0"/>
          <a:chExt cx="0" cy="0"/>
        </a:xfrm>
      </p:grpSpPr>
      <p:sp>
        <p:nvSpPr>
          <p:cNvPr id="4" name="Rectangle 2"/>
          <p:cNvSpPr>
            <a:spLocks noChangeArrowheads="1"/>
          </p:cNvSpPr>
          <p:nvPr/>
        </p:nvSpPr>
        <p:spPr bwMode="auto">
          <a:xfrm>
            <a:off x="1065213" y="2416175"/>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5" name="Rectangle 3"/>
          <p:cNvSpPr>
            <a:spLocks noChangeArrowheads="1"/>
          </p:cNvSpPr>
          <p:nvPr/>
        </p:nvSpPr>
        <p:spPr bwMode="auto">
          <a:xfrm>
            <a:off x="1065213" y="3494088"/>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6" name="Rectangle 9"/>
          <p:cNvSpPr>
            <a:spLocks noChangeArrowheads="1"/>
          </p:cNvSpPr>
          <p:nvPr userDrawn="1"/>
        </p:nvSpPr>
        <p:spPr bwMode="auto">
          <a:xfrm>
            <a:off x="0" y="1588"/>
            <a:ext cx="9148763" cy="69850"/>
          </a:xfrm>
          <a:prstGeom prst="rect">
            <a:avLst/>
          </a:prstGeom>
          <a:solidFill>
            <a:srgbClr val="D5003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de-DE" altLang="de-DE" sz="1800" smtClean="0"/>
          </a:p>
        </p:txBody>
      </p:sp>
      <p:pic>
        <p:nvPicPr>
          <p:cNvPr id="8" name="Bild 9" descr="MSB_Logo.eps"/>
          <p:cNvPicPr>
            <a:picLocks noChangeAspect="1"/>
          </p:cNvPicPr>
          <p:nvPr userDrawn="1"/>
        </p:nvPicPr>
        <p:blipFill>
          <a:blip r:embed="rId2" cstate="print"/>
          <a:srcRect/>
          <a:stretch>
            <a:fillRect/>
          </a:stretch>
        </p:blipFill>
        <p:spPr bwMode="auto">
          <a:xfrm>
            <a:off x="7056438" y="323850"/>
            <a:ext cx="1657350" cy="647700"/>
          </a:xfrm>
          <a:prstGeom prst="rect">
            <a:avLst/>
          </a:prstGeom>
          <a:noFill/>
          <a:ln w="9525">
            <a:noFill/>
            <a:miter lim="800000"/>
            <a:headEnd/>
            <a:tailEnd/>
          </a:ln>
        </p:spPr>
      </p:pic>
      <p:sp>
        <p:nvSpPr>
          <p:cNvPr id="7" name="Titelplatzhalter 8"/>
          <p:cNvSpPr>
            <a:spLocks noGrp="1"/>
          </p:cNvSpPr>
          <p:nvPr>
            <p:ph type="title"/>
          </p:nvPr>
        </p:nvSpPr>
        <p:spPr>
          <a:xfrm>
            <a:off x="684213" y="540098"/>
            <a:ext cx="7775575" cy="504478"/>
          </a:xfrm>
          <a:prstGeom prst="rect">
            <a:avLst/>
          </a:prstGeom>
        </p:spPr>
        <p:txBody>
          <a:bodyPr rtlCol="0">
            <a:normAutofit/>
          </a:bodyPr>
          <a:lstStyle>
            <a:lvl1pPr>
              <a:defRPr>
                <a:solidFill>
                  <a:schemeClr val="tx1">
                    <a:lumMod val="75000"/>
                    <a:lumOff val="25000"/>
                  </a:schemeClr>
                </a:solidFill>
              </a:defRPr>
            </a:lvl1pPr>
          </a:lstStyle>
          <a:p>
            <a:r>
              <a:rPr lang="de-DE" dirty="0" smtClean="0"/>
              <a:t>Titelmasterformat durch Klicken bearbeiten (22 </a:t>
            </a:r>
            <a:r>
              <a:rPr lang="de-DE" dirty="0" err="1" smtClean="0"/>
              <a:t>pt</a:t>
            </a:r>
            <a:r>
              <a:rPr lang="de-DE" dirty="0" smtClean="0"/>
              <a:t>)</a:t>
            </a:r>
            <a:endParaRPr lang="de-DE" dirty="0"/>
          </a:p>
        </p:txBody>
      </p:sp>
      <p:sp>
        <p:nvSpPr>
          <p:cNvPr id="11" name="Textplatzhalter 10"/>
          <p:cNvSpPr>
            <a:spLocks noGrp="1"/>
          </p:cNvSpPr>
          <p:nvPr>
            <p:ph type="body" sz="quarter" idx="11"/>
          </p:nvPr>
        </p:nvSpPr>
        <p:spPr/>
        <p:txBody>
          <a:bodyPr/>
          <a:lstStyle>
            <a:lvl1pPr marL="216000" indent="-216000">
              <a:lnSpc>
                <a:spcPts val="1850"/>
              </a:lnSpc>
              <a:buClrTx/>
              <a:buSzPct val="100000"/>
              <a:buFont typeface="+mj-lt"/>
              <a:buAutoNum type="arabicPeriod"/>
              <a:defRPr baseline="0">
                <a:solidFill>
                  <a:schemeClr val="tx1">
                    <a:lumMod val="75000"/>
                    <a:lumOff val="25000"/>
                  </a:schemeClr>
                </a:solidFill>
              </a:defRPr>
            </a:lvl1pPr>
            <a:lvl2pPr marL="216000" indent="-216000">
              <a:lnSpc>
                <a:spcPts val="1850"/>
              </a:lnSpc>
              <a:buClrTx/>
              <a:buSzPct val="100000"/>
              <a:buFont typeface="+mj-lt"/>
              <a:buAutoNum type="arabicPeriod"/>
              <a:defRPr>
                <a:solidFill>
                  <a:schemeClr val="tx1">
                    <a:lumMod val="75000"/>
                    <a:lumOff val="25000"/>
                  </a:schemeClr>
                </a:solidFill>
              </a:defRPr>
            </a:lvl2pPr>
            <a:lvl3pPr marL="216000" indent="-216000">
              <a:lnSpc>
                <a:spcPts val="1850"/>
              </a:lnSpc>
              <a:buClrTx/>
              <a:buSzPct val="100000"/>
              <a:buFont typeface="+mj-lt"/>
              <a:buAutoNum type="arabicPeriod"/>
              <a:defRPr>
                <a:solidFill>
                  <a:schemeClr val="tx1">
                    <a:lumMod val="75000"/>
                    <a:lumOff val="25000"/>
                  </a:schemeClr>
                </a:solidFill>
              </a:defRPr>
            </a:lvl3pPr>
            <a:lvl4pPr marL="216000" indent="-216000">
              <a:lnSpc>
                <a:spcPts val="1850"/>
              </a:lnSpc>
              <a:buClr>
                <a:srgbClr val="00506E"/>
              </a:buClr>
              <a:buSzPct val="100000"/>
              <a:buFont typeface="+mj-lt"/>
              <a:buAutoNum type="arabicPeriod"/>
              <a:defRPr/>
            </a:lvl4pPr>
          </a:lstStyle>
          <a:p>
            <a:pPr lvl="0"/>
            <a:r>
              <a:rPr lang="de-DE" dirty="0" smtClean="0"/>
              <a:t>Mastertextformat bearbeiten</a:t>
            </a:r>
          </a:p>
          <a:p>
            <a:pPr lvl="1"/>
            <a:r>
              <a:rPr lang="de-DE" dirty="0" smtClean="0"/>
              <a:t>Zweite Ebene</a:t>
            </a:r>
          </a:p>
          <a:p>
            <a:pPr lvl="2"/>
            <a:r>
              <a:rPr lang="de-DE" dirty="0" smtClean="0"/>
              <a:t>Dritte Ebene</a:t>
            </a:r>
          </a:p>
        </p:txBody>
      </p:sp>
      <p:sp>
        <p:nvSpPr>
          <p:cNvPr id="9" name="Rectangle 5"/>
          <p:cNvSpPr>
            <a:spLocks noGrp="1" noChangeArrowheads="1"/>
          </p:cNvSpPr>
          <p:nvPr>
            <p:ph type="sldNum" sz="quarter" idx="12"/>
          </p:nvPr>
        </p:nvSpPr>
        <p:spPr/>
        <p:txBody>
          <a:bodyPr/>
          <a:lstStyle>
            <a:lvl1pPr>
              <a:defRPr/>
            </a:lvl1pPr>
          </a:lstStyle>
          <a:p>
            <a:fld id="{57B1184F-A4F1-4A02-A4F0-14A3B6441FE9}" type="slidenum">
              <a:rPr lang="de-DE" altLang="de-DE"/>
              <a:pPr/>
              <a:t>‹Nr.›</a:t>
            </a:fld>
            <a:endParaRPr lang="de-DE" altLang="de-DE"/>
          </a:p>
        </p:txBody>
      </p:sp>
      <p:sp>
        <p:nvSpPr>
          <p:cNvPr id="10" name="Fußzeilenplatzhalter 1"/>
          <p:cNvSpPr>
            <a:spLocks noGrp="1"/>
          </p:cNvSpPr>
          <p:nvPr>
            <p:ph type="ftr" sz="quarter" idx="13"/>
          </p:nvPr>
        </p:nvSpPr>
        <p:spPr/>
        <p:txBody>
          <a:bodyPr/>
          <a:lstStyle>
            <a:lvl1pPr algn="l">
              <a:defRPr sz="1050" dirty="0" smtClean="0">
                <a:solidFill>
                  <a:schemeClr val="tx1">
                    <a:lumMod val="75000"/>
                    <a:lumOff val="25000"/>
                  </a:schemeClr>
                </a:solidFill>
                <a:latin typeface="Calibri" panose="020F0502020204030204" pitchFamily="34" charset="0"/>
                <a:cs typeface="Calibri" panose="020F0502020204030204" pitchFamily="34" charset="0"/>
              </a:defRPr>
            </a:lvl1pPr>
          </a:lstStyle>
          <a:p>
            <a:pPr>
              <a:defRPr/>
            </a:pPr>
            <a:endParaRPr lang="de-DE"/>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ild / Text">
    <p:spTree>
      <p:nvGrpSpPr>
        <p:cNvPr id="1" name=""/>
        <p:cNvGrpSpPr/>
        <p:nvPr/>
      </p:nvGrpSpPr>
      <p:grpSpPr>
        <a:xfrm>
          <a:off x="0" y="0"/>
          <a:ext cx="0" cy="0"/>
          <a:chOff x="0" y="0"/>
          <a:chExt cx="0" cy="0"/>
        </a:xfrm>
      </p:grpSpPr>
      <p:sp>
        <p:nvSpPr>
          <p:cNvPr id="5" name="Rectangle 2"/>
          <p:cNvSpPr>
            <a:spLocks noChangeArrowheads="1"/>
          </p:cNvSpPr>
          <p:nvPr/>
        </p:nvSpPr>
        <p:spPr bwMode="auto">
          <a:xfrm>
            <a:off x="1065213" y="2416175"/>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6" name="Rectangle 3"/>
          <p:cNvSpPr>
            <a:spLocks noChangeArrowheads="1"/>
          </p:cNvSpPr>
          <p:nvPr userDrawn="1"/>
        </p:nvSpPr>
        <p:spPr bwMode="auto">
          <a:xfrm>
            <a:off x="1065213" y="3494088"/>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8" name="Rectangle 9"/>
          <p:cNvSpPr>
            <a:spLocks noChangeArrowheads="1"/>
          </p:cNvSpPr>
          <p:nvPr userDrawn="1"/>
        </p:nvSpPr>
        <p:spPr bwMode="auto">
          <a:xfrm>
            <a:off x="0" y="1588"/>
            <a:ext cx="9148763" cy="69850"/>
          </a:xfrm>
          <a:prstGeom prst="rect">
            <a:avLst/>
          </a:prstGeom>
          <a:solidFill>
            <a:srgbClr val="D5003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de-DE" altLang="de-DE" sz="1800" smtClean="0"/>
          </a:p>
        </p:txBody>
      </p:sp>
      <p:pic>
        <p:nvPicPr>
          <p:cNvPr id="10" name="Bild 9" descr="MSB_Logo.eps"/>
          <p:cNvPicPr>
            <a:picLocks noChangeAspect="1"/>
          </p:cNvPicPr>
          <p:nvPr userDrawn="1"/>
        </p:nvPicPr>
        <p:blipFill>
          <a:blip r:embed="rId2" cstate="print"/>
          <a:srcRect/>
          <a:stretch>
            <a:fillRect/>
          </a:stretch>
        </p:blipFill>
        <p:spPr bwMode="auto">
          <a:xfrm>
            <a:off x="7056438" y="323850"/>
            <a:ext cx="1657350" cy="647700"/>
          </a:xfrm>
          <a:prstGeom prst="rect">
            <a:avLst/>
          </a:prstGeom>
          <a:noFill/>
          <a:ln w="9525">
            <a:noFill/>
            <a:miter lim="800000"/>
            <a:headEnd/>
            <a:tailEnd/>
          </a:ln>
        </p:spPr>
      </p:pic>
      <p:sp>
        <p:nvSpPr>
          <p:cNvPr id="9" name="Bildplatzhalter 8"/>
          <p:cNvSpPr>
            <a:spLocks noGrp="1"/>
          </p:cNvSpPr>
          <p:nvPr>
            <p:ph type="pic" sz="quarter" idx="13"/>
          </p:nvPr>
        </p:nvSpPr>
        <p:spPr>
          <a:xfrm>
            <a:off x="0" y="1187449"/>
            <a:ext cx="4356100" cy="2989411"/>
          </a:xfrm>
        </p:spPr>
        <p:txBody>
          <a:bodyPr/>
          <a:lstStyle>
            <a:lvl1pPr>
              <a:buNone/>
              <a:defRPr/>
            </a:lvl1pPr>
          </a:lstStyle>
          <a:p>
            <a:pPr lvl="0"/>
            <a:endParaRPr lang="de-DE" noProof="0" dirty="0"/>
          </a:p>
        </p:txBody>
      </p:sp>
      <p:sp>
        <p:nvSpPr>
          <p:cNvPr id="11" name="Textplatzhalter 10"/>
          <p:cNvSpPr>
            <a:spLocks noGrp="1"/>
          </p:cNvSpPr>
          <p:nvPr>
            <p:ph type="body" sz="quarter" idx="14"/>
          </p:nvPr>
        </p:nvSpPr>
        <p:spPr>
          <a:xfrm>
            <a:off x="4572000" y="1187449"/>
            <a:ext cx="3887788" cy="2989412"/>
          </a:xfrm>
        </p:spPr>
        <p:txBody>
          <a:bodyPr/>
          <a:lstStyle>
            <a:lvl1pPr>
              <a:spcBef>
                <a:spcPts val="1200"/>
              </a:spcBef>
              <a:defRPr sz="1600">
                <a:solidFill>
                  <a:schemeClr val="tx1">
                    <a:lumMod val="75000"/>
                    <a:lumOff val="25000"/>
                  </a:schemeClr>
                </a:solidFill>
              </a:defRPr>
            </a:lvl1pPr>
            <a:lvl2pPr>
              <a:spcBef>
                <a:spcPts val="1200"/>
              </a:spcBef>
              <a:defRPr sz="1400">
                <a:solidFill>
                  <a:schemeClr val="tx1">
                    <a:lumMod val="75000"/>
                    <a:lumOff val="25000"/>
                  </a:schemeClr>
                </a:solidFill>
              </a:defRPr>
            </a:lvl2pPr>
          </a:lstStyle>
          <a:p>
            <a:pPr lvl="0"/>
            <a:r>
              <a:rPr lang="de-DE" noProof="0" dirty="0" smtClean="0"/>
              <a:t>Textmasterformate durch Klicken bearbeiten</a:t>
            </a:r>
          </a:p>
          <a:p>
            <a:pPr lvl="1"/>
            <a:r>
              <a:rPr lang="de-DE" noProof="0" dirty="0" smtClean="0"/>
              <a:t>Zweite Ebene</a:t>
            </a:r>
          </a:p>
        </p:txBody>
      </p:sp>
      <p:sp>
        <p:nvSpPr>
          <p:cNvPr id="7" name="Titelplatzhalter 8"/>
          <p:cNvSpPr>
            <a:spLocks noGrp="1"/>
          </p:cNvSpPr>
          <p:nvPr>
            <p:ph type="title"/>
          </p:nvPr>
        </p:nvSpPr>
        <p:spPr>
          <a:xfrm>
            <a:off x="684213" y="540098"/>
            <a:ext cx="7775575" cy="504478"/>
          </a:xfrm>
          <a:prstGeom prst="rect">
            <a:avLst/>
          </a:prstGeom>
        </p:spPr>
        <p:txBody>
          <a:bodyPr rtlCol="0">
            <a:normAutofit/>
          </a:bodyPr>
          <a:lstStyle>
            <a:lvl1pPr>
              <a:defRPr>
                <a:solidFill>
                  <a:schemeClr val="tx1">
                    <a:lumMod val="75000"/>
                    <a:lumOff val="25000"/>
                  </a:schemeClr>
                </a:solidFill>
              </a:defRPr>
            </a:lvl1pPr>
          </a:lstStyle>
          <a:p>
            <a:r>
              <a:rPr lang="de-DE" dirty="0" smtClean="0"/>
              <a:t>Titelmasterformat durch Klicken bearbeiten (22 </a:t>
            </a:r>
            <a:r>
              <a:rPr lang="de-DE" dirty="0" err="1" smtClean="0"/>
              <a:t>pt</a:t>
            </a:r>
            <a:r>
              <a:rPr lang="de-DE" dirty="0" smtClean="0"/>
              <a:t>)</a:t>
            </a:r>
            <a:endParaRPr lang="de-DE" dirty="0"/>
          </a:p>
        </p:txBody>
      </p:sp>
      <p:sp>
        <p:nvSpPr>
          <p:cNvPr id="12" name="Rectangle 5"/>
          <p:cNvSpPr>
            <a:spLocks noGrp="1" noChangeArrowheads="1"/>
          </p:cNvSpPr>
          <p:nvPr>
            <p:ph type="sldNum" sz="quarter" idx="15"/>
          </p:nvPr>
        </p:nvSpPr>
        <p:spPr/>
        <p:txBody>
          <a:bodyPr/>
          <a:lstStyle>
            <a:lvl1pPr>
              <a:defRPr/>
            </a:lvl1pPr>
          </a:lstStyle>
          <a:p>
            <a:fld id="{4D59B20E-D293-40C0-90F4-DFF1EC45569C}" type="slidenum">
              <a:rPr lang="de-DE" altLang="de-DE"/>
              <a:pPr/>
              <a:t>‹Nr.›</a:t>
            </a:fld>
            <a:endParaRPr lang="de-DE" altLang="de-DE"/>
          </a:p>
        </p:txBody>
      </p:sp>
      <p:sp>
        <p:nvSpPr>
          <p:cNvPr id="13" name="Fußzeilenplatzhalter 1"/>
          <p:cNvSpPr>
            <a:spLocks noGrp="1"/>
          </p:cNvSpPr>
          <p:nvPr>
            <p:ph type="ftr" sz="quarter" idx="16"/>
          </p:nvPr>
        </p:nvSpPr>
        <p:spPr/>
        <p:txBody>
          <a:bodyPr/>
          <a:lstStyle>
            <a:lvl1pPr algn="l">
              <a:defRPr sz="1050" dirty="0" smtClean="0">
                <a:solidFill>
                  <a:schemeClr val="tx1">
                    <a:lumMod val="75000"/>
                    <a:lumOff val="25000"/>
                  </a:schemeClr>
                </a:solidFill>
                <a:latin typeface="Calibri" panose="020F0502020204030204" pitchFamily="34" charset="0"/>
                <a:cs typeface="Calibri" panose="020F0502020204030204" pitchFamily="34" charset="0"/>
              </a:defRPr>
            </a:lvl1pPr>
          </a:lstStyle>
          <a:p>
            <a:pPr>
              <a:defRPr/>
            </a:pPr>
            <a:endParaRPr lang="de-DE"/>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Medien / Text">
    <p:spTree>
      <p:nvGrpSpPr>
        <p:cNvPr id="1" name=""/>
        <p:cNvGrpSpPr/>
        <p:nvPr/>
      </p:nvGrpSpPr>
      <p:grpSpPr>
        <a:xfrm>
          <a:off x="0" y="0"/>
          <a:ext cx="0" cy="0"/>
          <a:chOff x="0" y="0"/>
          <a:chExt cx="0" cy="0"/>
        </a:xfrm>
      </p:grpSpPr>
      <p:sp>
        <p:nvSpPr>
          <p:cNvPr id="5" name="Rectangle 2"/>
          <p:cNvSpPr>
            <a:spLocks noChangeArrowheads="1"/>
          </p:cNvSpPr>
          <p:nvPr/>
        </p:nvSpPr>
        <p:spPr bwMode="auto">
          <a:xfrm>
            <a:off x="1065213" y="2416175"/>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6" name="Rectangle 3"/>
          <p:cNvSpPr>
            <a:spLocks noChangeArrowheads="1"/>
          </p:cNvSpPr>
          <p:nvPr userDrawn="1"/>
        </p:nvSpPr>
        <p:spPr bwMode="auto">
          <a:xfrm>
            <a:off x="1065213" y="3494088"/>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8" name="Rectangle 9"/>
          <p:cNvSpPr>
            <a:spLocks noChangeArrowheads="1"/>
          </p:cNvSpPr>
          <p:nvPr userDrawn="1"/>
        </p:nvSpPr>
        <p:spPr bwMode="auto">
          <a:xfrm>
            <a:off x="0" y="1588"/>
            <a:ext cx="9148763" cy="69850"/>
          </a:xfrm>
          <a:prstGeom prst="rect">
            <a:avLst/>
          </a:prstGeom>
          <a:solidFill>
            <a:srgbClr val="D5003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de-DE" altLang="de-DE" sz="1800" smtClean="0"/>
          </a:p>
        </p:txBody>
      </p:sp>
      <p:pic>
        <p:nvPicPr>
          <p:cNvPr id="9" name="Bild 9" descr="MSB_Logo.eps"/>
          <p:cNvPicPr>
            <a:picLocks noChangeAspect="1"/>
          </p:cNvPicPr>
          <p:nvPr userDrawn="1"/>
        </p:nvPicPr>
        <p:blipFill>
          <a:blip r:embed="rId2" cstate="print"/>
          <a:srcRect/>
          <a:stretch>
            <a:fillRect/>
          </a:stretch>
        </p:blipFill>
        <p:spPr bwMode="auto">
          <a:xfrm>
            <a:off x="7056438" y="323850"/>
            <a:ext cx="1657350" cy="647700"/>
          </a:xfrm>
          <a:prstGeom prst="rect">
            <a:avLst/>
          </a:prstGeom>
          <a:noFill/>
          <a:ln w="9525">
            <a:noFill/>
            <a:miter lim="800000"/>
            <a:headEnd/>
            <a:tailEnd/>
          </a:ln>
        </p:spPr>
      </p:pic>
      <p:sp>
        <p:nvSpPr>
          <p:cNvPr id="3" name="Medienplatzhalter 2"/>
          <p:cNvSpPr>
            <a:spLocks noGrp="1"/>
          </p:cNvSpPr>
          <p:nvPr>
            <p:ph type="media" sz="quarter" idx="16"/>
          </p:nvPr>
        </p:nvSpPr>
        <p:spPr>
          <a:xfrm>
            <a:off x="0" y="1187450"/>
            <a:ext cx="4356100" cy="2989263"/>
          </a:xfrm>
        </p:spPr>
        <p:txBody>
          <a:bodyPr/>
          <a:lstStyle/>
          <a:p>
            <a:pPr lvl="0"/>
            <a:endParaRPr lang="de-DE" noProof="0" dirty="0"/>
          </a:p>
        </p:txBody>
      </p:sp>
      <p:sp>
        <p:nvSpPr>
          <p:cNvPr id="11" name="Textplatzhalter 10"/>
          <p:cNvSpPr>
            <a:spLocks noGrp="1"/>
          </p:cNvSpPr>
          <p:nvPr>
            <p:ph type="body" sz="quarter" idx="14"/>
          </p:nvPr>
        </p:nvSpPr>
        <p:spPr>
          <a:xfrm>
            <a:off x="4572000" y="1187449"/>
            <a:ext cx="3887788" cy="2989412"/>
          </a:xfrm>
        </p:spPr>
        <p:txBody>
          <a:bodyPr/>
          <a:lstStyle>
            <a:lvl1pPr>
              <a:spcBef>
                <a:spcPts val="1200"/>
              </a:spcBef>
              <a:defRPr sz="1600">
                <a:solidFill>
                  <a:schemeClr val="tx1">
                    <a:lumMod val="75000"/>
                    <a:lumOff val="25000"/>
                  </a:schemeClr>
                </a:solidFill>
              </a:defRPr>
            </a:lvl1pPr>
            <a:lvl2pPr>
              <a:spcBef>
                <a:spcPts val="1200"/>
              </a:spcBef>
              <a:defRPr sz="1400">
                <a:solidFill>
                  <a:schemeClr val="tx1">
                    <a:lumMod val="75000"/>
                    <a:lumOff val="25000"/>
                  </a:schemeClr>
                </a:solidFill>
              </a:defRPr>
            </a:lvl2pPr>
          </a:lstStyle>
          <a:p>
            <a:pPr lvl="0"/>
            <a:r>
              <a:rPr lang="de-DE" noProof="0" dirty="0" smtClean="0"/>
              <a:t>Textmasterformate durch Klicken bearbeiten</a:t>
            </a:r>
          </a:p>
          <a:p>
            <a:pPr lvl="1"/>
            <a:r>
              <a:rPr lang="de-DE" noProof="0" dirty="0" smtClean="0"/>
              <a:t>Zweite Ebene</a:t>
            </a:r>
          </a:p>
        </p:txBody>
      </p:sp>
      <p:sp>
        <p:nvSpPr>
          <p:cNvPr id="7" name="Titelplatzhalter 8"/>
          <p:cNvSpPr>
            <a:spLocks noGrp="1"/>
          </p:cNvSpPr>
          <p:nvPr>
            <p:ph type="title"/>
          </p:nvPr>
        </p:nvSpPr>
        <p:spPr>
          <a:xfrm>
            <a:off x="684213" y="540098"/>
            <a:ext cx="7775575" cy="504478"/>
          </a:xfrm>
          <a:prstGeom prst="rect">
            <a:avLst/>
          </a:prstGeom>
        </p:spPr>
        <p:txBody>
          <a:bodyPr rtlCol="0">
            <a:normAutofit/>
          </a:bodyPr>
          <a:lstStyle>
            <a:lvl1pPr>
              <a:defRPr>
                <a:solidFill>
                  <a:schemeClr val="tx1">
                    <a:lumMod val="75000"/>
                    <a:lumOff val="25000"/>
                  </a:schemeClr>
                </a:solidFill>
              </a:defRPr>
            </a:lvl1pPr>
          </a:lstStyle>
          <a:p>
            <a:r>
              <a:rPr lang="de-DE" dirty="0" smtClean="0"/>
              <a:t>Titelmasterformat durch Klicken bearbeiten (22 </a:t>
            </a:r>
            <a:r>
              <a:rPr lang="de-DE" dirty="0" err="1" smtClean="0"/>
              <a:t>pt</a:t>
            </a:r>
            <a:r>
              <a:rPr lang="de-DE" dirty="0" smtClean="0"/>
              <a:t>)</a:t>
            </a:r>
            <a:endParaRPr lang="de-DE" dirty="0"/>
          </a:p>
        </p:txBody>
      </p:sp>
      <p:sp>
        <p:nvSpPr>
          <p:cNvPr id="10" name="Rectangle 5"/>
          <p:cNvSpPr>
            <a:spLocks noGrp="1" noChangeArrowheads="1"/>
          </p:cNvSpPr>
          <p:nvPr>
            <p:ph type="sldNum" sz="quarter" idx="17"/>
          </p:nvPr>
        </p:nvSpPr>
        <p:spPr/>
        <p:txBody>
          <a:bodyPr/>
          <a:lstStyle>
            <a:lvl1pPr>
              <a:defRPr/>
            </a:lvl1pPr>
          </a:lstStyle>
          <a:p>
            <a:fld id="{53ABDDC8-59D4-424B-9F0C-9DE309F9E0ED}" type="slidenum">
              <a:rPr lang="de-DE" altLang="de-DE"/>
              <a:pPr/>
              <a:t>‹Nr.›</a:t>
            </a:fld>
            <a:endParaRPr lang="de-DE" altLang="de-DE"/>
          </a:p>
        </p:txBody>
      </p:sp>
      <p:sp>
        <p:nvSpPr>
          <p:cNvPr id="12" name="Fußzeilenplatzhalter 1"/>
          <p:cNvSpPr>
            <a:spLocks noGrp="1"/>
          </p:cNvSpPr>
          <p:nvPr>
            <p:ph type="ftr" sz="quarter" idx="18"/>
          </p:nvPr>
        </p:nvSpPr>
        <p:spPr/>
        <p:txBody>
          <a:bodyPr/>
          <a:lstStyle>
            <a:lvl1pPr algn="l">
              <a:defRPr sz="1050" dirty="0" smtClean="0">
                <a:solidFill>
                  <a:schemeClr val="tx1">
                    <a:lumMod val="75000"/>
                    <a:lumOff val="25000"/>
                  </a:schemeClr>
                </a:solidFill>
                <a:latin typeface="Calibri" panose="020F0502020204030204" pitchFamily="34" charset="0"/>
                <a:cs typeface="Calibri" panose="020F0502020204030204" pitchFamily="34" charset="0"/>
              </a:defRPr>
            </a:lvl1pPr>
          </a:lstStyle>
          <a:p>
            <a:pPr>
              <a:defRPr/>
            </a:pPr>
            <a:endParaRPr lang="de-DE"/>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Medien / Vollbild">
    <p:spTree>
      <p:nvGrpSpPr>
        <p:cNvPr id="1" name=""/>
        <p:cNvGrpSpPr/>
        <p:nvPr/>
      </p:nvGrpSpPr>
      <p:grpSpPr>
        <a:xfrm>
          <a:off x="0" y="0"/>
          <a:ext cx="0" cy="0"/>
          <a:chOff x="0" y="0"/>
          <a:chExt cx="0" cy="0"/>
        </a:xfrm>
      </p:grpSpPr>
      <p:sp>
        <p:nvSpPr>
          <p:cNvPr id="4" name="Rectangle 2"/>
          <p:cNvSpPr>
            <a:spLocks noChangeArrowheads="1"/>
          </p:cNvSpPr>
          <p:nvPr/>
        </p:nvSpPr>
        <p:spPr bwMode="auto">
          <a:xfrm>
            <a:off x="1065213" y="2416175"/>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5" name="Rectangle 3"/>
          <p:cNvSpPr>
            <a:spLocks noChangeArrowheads="1"/>
          </p:cNvSpPr>
          <p:nvPr userDrawn="1"/>
        </p:nvSpPr>
        <p:spPr bwMode="auto">
          <a:xfrm>
            <a:off x="1065213" y="3494088"/>
            <a:ext cx="6376987"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de-DE" altLang="de-DE" sz="1800" smtClean="0"/>
          </a:p>
        </p:txBody>
      </p:sp>
      <p:sp>
        <p:nvSpPr>
          <p:cNvPr id="6" name="Rectangle 9"/>
          <p:cNvSpPr>
            <a:spLocks noChangeArrowheads="1"/>
          </p:cNvSpPr>
          <p:nvPr userDrawn="1"/>
        </p:nvSpPr>
        <p:spPr bwMode="auto">
          <a:xfrm>
            <a:off x="0" y="1588"/>
            <a:ext cx="9148763" cy="69850"/>
          </a:xfrm>
          <a:prstGeom prst="rect">
            <a:avLst/>
          </a:prstGeom>
          <a:solidFill>
            <a:srgbClr val="D5003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de-DE" altLang="de-DE" sz="1800" smtClean="0"/>
          </a:p>
        </p:txBody>
      </p:sp>
      <p:pic>
        <p:nvPicPr>
          <p:cNvPr id="8" name="Bild 9" descr="MSB_Logo.eps"/>
          <p:cNvPicPr>
            <a:picLocks noChangeAspect="1"/>
          </p:cNvPicPr>
          <p:nvPr userDrawn="1"/>
        </p:nvPicPr>
        <p:blipFill>
          <a:blip r:embed="rId2" cstate="print"/>
          <a:srcRect/>
          <a:stretch>
            <a:fillRect/>
          </a:stretch>
        </p:blipFill>
        <p:spPr bwMode="auto">
          <a:xfrm>
            <a:off x="7056438" y="323850"/>
            <a:ext cx="1657350" cy="647700"/>
          </a:xfrm>
          <a:prstGeom prst="rect">
            <a:avLst/>
          </a:prstGeom>
          <a:noFill/>
          <a:ln w="9525">
            <a:noFill/>
            <a:miter lim="800000"/>
            <a:headEnd/>
            <a:tailEnd/>
          </a:ln>
        </p:spPr>
      </p:pic>
      <p:sp>
        <p:nvSpPr>
          <p:cNvPr id="3" name="Medienplatzhalter 2"/>
          <p:cNvSpPr>
            <a:spLocks noGrp="1"/>
          </p:cNvSpPr>
          <p:nvPr>
            <p:ph type="media" sz="quarter" idx="16"/>
          </p:nvPr>
        </p:nvSpPr>
        <p:spPr>
          <a:xfrm>
            <a:off x="684213" y="1187450"/>
            <a:ext cx="7775574" cy="3529111"/>
          </a:xfrm>
        </p:spPr>
        <p:txBody>
          <a:bodyPr/>
          <a:lstStyle/>
          <a:p>
            <a:pPr lvl="0"/>
            <a:endParaRPr lang="de-DE" noProof="0" dirty="0"/>
          </a:p>
        </p:txBody>
      </p:sp>
      <p:sp>
        <p:nvSpPr>
          <p:cNvPr id="7" name="Titelplatzhalter 8"/>
          <p:cNvSpPr>
            <a:spLocks noGrp="1"/>
          </p:cNvSpPr>
          <p:nvPr>
            <p:ph type="title"/>
          </p:nvPr>
        </p:nvSpPr>
        <p:spPr>
          <a:xfrm>
            <a:off x="684213" y="540098"/>
            <a:ext cx="7775575" cy="504478"/>
          </a:xfrm>
          <a:prstGeom prst="rect">
            <a:avLst/>
          </a:prstGeom>
        </p:spPr>
        <p:txBody>
          <a:bodyPr rtlCol="0">
            <a:normAutofit/>
          </a:bodyPr>
          <a:lstStyle>
            <a:lvl1pPr>
              <a:defRPr>
                <a:solidFill>
                  <a:schemeClr val="tx1">
                    <a:lumMod val="75000"/>
                    <a:lumOff val="25000"/>
                  </a:schemeClr>
                </a:solidFill>
              </a:defRPr>
            </a:lvl1pPr>
          </a:lstStyle>
          <a:p>
            <a:r>
              <a:rPr lang="de-DE" dirty="0" smtClean="0"/>
              <a:t>Titelmasterformat durch Klicken bearbeiten (22 </a:t>
            </a:r>
            <a:r>
              <a:rPr lang="de-DE" dirty="0" err="1" smtClean="0"/>
              <a:t>pt</a:t>
            </a:r>
            <a:r>
              <a:rPr lang="de-DE" dirty="0" smtClean="0"/>
              <a:t>)</a:t>
            </a:r>
            <a:endParaRPr lang="de-DE" dirty="0"/>
          </a:p>
        </p:txBody>
      </p:sp>
      <p:sp>
        <p:nvSpPr>
          <p:cNvPr id="9" name="Rectangle 5"/>
          <p:cNvSpPr>
            <a:spLocks noGrp="1" noChangeArrowheads="1"/>
          </p:cNvSpPr>
          <p:nvPr>
            <p:ph type="sldNum" sz="quarter" idx="17"/>
          </p:nvPr>
        </p:nvSpPr>
        <p:spPr/>
        <p:txBody>
          <a:bodyPr/>
          <a:lstStyle>
            <a:lvl1pPr>
              <a:defRPr/>
            </a:lvl1pPr>
          </a:lstStyle>
          <a:p>
            <a:fld id="{C226CEEB-D688-46F2-9148-296D7AB32ADA}" type="slidenum">
              <a:rPr lang="de-DE" altLang="de-DE"/>
              <a:pPr/>
              <a:t>‹Nr.›</a:t>
            </a:fld>
            <a:endParaRPr lang="de-DE" altLang="de-DE"/>
          </a:p>
        </p:txBody>
      </p:sp>
      <p:sp>
        <p:nvSpPr>
          <p:cNvPr id="10" name="Fußzeilenplatzhalter 1"/>
          <p:cNvSpPr>
            <a:spLocks noGrp="1"/>
          </p:cNvSpPr>
          <p:nvPr>
            <p:ph type="ftr" sz="quarter" idx="18"/>
          </p:nvPr>
        </p:nvSpPr>
        <p:spPr/>
        <p:txBody>
          <a:bodyPr/>
          <a:lstStyle>
            <a:lvl1pPr algn="l">
              <a:defRPr sz="1050" dirty="0" smtClean="0">
                <a:solidFill>
                  <a:schemeClr val="tx1">
                    <a:lumMod val="75000"/>
                    <a:lumOff val="25000"/>
                  </a:schemeClr>
                </a:solidFill>
                <a:latin typeface="Calibri" panose="020F0502020204030204" pitchFamily="34" charset="0"/>
                <a:cs typeface="Calibri" panose="020F0502020204030204" pitchFamily="34" charset="0"/>
              </a:defRPr>
            </a:lvl1pPr>
          </a:lstStyle>
          <a:p>
            <a:pPr>
              <a:defRPr/>
            </a:pPr>
            <a:endParaRPr lang="de-DE"/>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4213" y="1187450"/>
            <a:ext cx="7775575" cy="3673475"/>
          </a:xfrm>
          <a:prstGeom prst="rect">
            <a:avLst/>
          </a:prstGeom>
          <a:noFill/>
          <a:ln w="9525">
            <a:noFill/>
            <a:miter lim="800000"/>
            <a:headEnd/>
            <a:tailEnd/>
          </a:ln>
        </p:spPr>
        <p:txBody>
          <a:bodyPr vert="horz" wrap="square" lIns="0" tIns="0" rIns="0" bIns="45720" numCol="1" anchor="t" anchorCtr="0" compatLnSpc="1">
            <a:prstTxWarp prst="textNoShape">
              <a:avLst/>
            </a:prstTxWarp>
          </a:bodyPr>
          <a:lstStyle/>
          <a:p>
            <a:pPr lvl="0"/>
            <a:r>
              <a:rPr lang="de-DE" altLang="de-DE" smtClean="0"/>
              <a:t>Mastertextformat bearbeiten</a:t>
            </a:r>
          </a:p>
          <a:p>
            <a:pPr lvl="1"/>
            <a:r>
              <a:rPr lang="de-DE" altLang="de-DE" smtClean="0"/>
              <a:t>Zweite Ebene</a:t>
            </a:r>
          </a:p>
          <a:p>
            <a:pPr lvl="2"/>
            <a:r>
              <a:rPr lang="de-DE" altLang="de-DE" smtClean="0"/>
              <a:t>Dritte Ebene</a:t>
            </a:r>
          </a:p>
          <a:p>
            <a:pPr lvl="3"/>
            <a:r>
              <a:rPr lang="de-DE" altLang="de-DE" smtClean="0"/>
              <a:t>Vierte Ebene</a:t>
            </a:r>
          </a:p>
        </p:txBody>
      </p:sp>
      <p:sp>
        <p:nvSpPr>
          <p:cNvPr id="585733" name="Rectangle 5"/>
          <p:cNvSpPr>
            <a:spLocks noGrp="1" noChangeArrowheads="1"/>
          </p:cNvSpPr>
          <p:nvPr>
            <p:ph type="sldNum" sz="quarter" idx="4"/>
          </p:nvPr>
        </p:nvSpPr>
        <p:spPr bwMode="auto">
          <a:xfrm>
            <a:off x="7159625" y="5046663"/>
            <a:ext cx="1293813" cy="198437"/>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eaLnBrk="1" hangingPunct="1">
              <a:defRPr sz="900">
                <a:solidFill>
                  <a:srgbClr val="404040"/>
                </a:solidFill>
                <a:latin typeface="TheSansSemiBold-Caps" pitchFamily="32" charset="0"/>
              </a:defRPr>
            </a:lvl1pPr>
          </a:lstStyle>
          <a:p>
            <a:fld id="{35848F18-33EC-441E-96FA-9A5DE33E17A8}" type="slidenum">
              <a:rPr lang="de-DE" altLang="de-DE"/>
              <a:pPr/>
              <a:t>‹Nr.›</a:t>
            </a:fld>
            <a:endParaRPr lang="de-DE" altLang="de-DE"/>
          </a:p>
        </p:txBody>
      </p:sp>
      <p:sp>
        <p:nvSpPr>
          <p:cNvPr id="1028" name="Rectangle 9"/>
          <p:cNvSpPr>
            <a:spLocks noChangeArrowheads="1"/>
          </p:cNvSpPr>
          <p:nvPr/>
        </p:nvSpPr>
        <p:spPr bwMode="auto">
          <a:xfrm>
            <a:off x="0" y="1588"/>
            <a:ext cx="9148763" cy="69850"/>
          </a:xfrm>
          <a:prstGeom prst="rect">
            <a:avLst/>
          </a:prstGeom>
          <a:solidFill>
            <a:srgbClr val="D5003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de-DE" altLang="de-DE" sz="1800" smtClean="0"/>
          </a:p>
        </p:txBody>
      </p:sp>
      <p:sp>
        <p:nvSpPr>
          <p:cNvPr id="1029" name="Titelplatzhalter 8"/>
          <p:cNvSpPr>
            <a:spLocks noGrp="1"/>
          </p:cNvSpPr>
          <p:nvPr>
            <p:ph type="title"/>
          </p:nvPr>
        </p:nvSpPr>
        <p:spPr bwMode="auto">
          <a:xfrm>
            <a:off x="684213" y="539750"/>
            <a:ext cx="7775575" cy="5048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altLang="de-DE" smtClean="0"/>
              <a:t>Mastertitelformat bearbeiten</a:t>
            </a:r>
          </a:p>
        </p:txBody>
      </p:sp>
      <p:pic>
        <p:nvPicPr>
          <p:cNvPr id="1030" name="Bild 9" descr="MSB_Logo.eps"/>
          <p:cNvPicPr>
            <a:picLocks noChangeAspect="1"/>
          </p:cNvPicPr>
          <p:nvPr userDrawn="1"/>
        </p:nvPicPr>
        <p:blipFill>
          <a:blip r:embed="rId17" cstate="print"/>
          <a:srcRect/>
          <a:stretch>
            <a:fillRect/>
          </a:stretch>
        </p:blipFill>
        <p:spPr bwMode="auto">
          <a:xfrm>
            <a:off x="7056438" y="323850"/>
            <a:ext cx="1657350" cy="647700"/>
          </a:xfrm>
          <a:prstGeom prst="rect">
            <a:avLst/>
          </a:prstGeom>
          <a:noFill/>
          <a:ln w="9525">
            <a:noFill/>
            <a:miter lim="800000"/>
            <a:headEnd/>
            <a:tailEnd/>
          </a:ln>
        </p:spPr>
      </p:pic>
      <p:sp>
        <p:nvSpPr>
          <p:cNvPr id="2" name="Fußzeilenplatzhalter 1"/>
          <p:cNvSpPr>
            <a:spLocks noGrp="1"/>
          </p:cNvSpPr>
          <p:nvPr>
            <p:ph type="ftr" sz="quarter" idx="3"/>
          </p:nvPr>
        </p:nvSpPr>
        <p:spPr>
          <a:xfrm>
            <a:off x="684213" y="5005388"/>
            <a:ext cx="3086100" cy="287337"/>
          </a:xfrm>
          <a:prstGeom prst="rect">
            <a:avLst/>
          </a:prstGeom>
        </p:spPr>
        <p:txBody>
          <a:bodyPr vert="horz" lIns="91440" tIns="45720" rIns="91440" bIns="45720" rtlCol="0" anchor="ctr"/>
          <a:lstStyle>
            <a:lvl1pPr algn="l" eaLnBrk="1" hangingPunct="1">
              <a:defRPr sz="1050" dirty="0" smtClean="0">
                <a:solidFill>
                  <a:schemeClr val="tx1">
                    <a:lumMod val="75000"/>
                    <a:lumOff val="25000"/>
                  </a:schemeClr>
                </a:solidFill>
                <a:latin typeface="Calibri" panose="020F0502020204030204" pitchFamily="34" charset="0"/>
                <a:cs typeface="Calibri" panose="020F0502020204030204" pitchFamily="34" charset="0"/>
              </a:defRPr>
            </a:lvl1pPr>
          </a:lstStyle>
          <a:p>
            <a:pPr>
              <a:defRPr/>
            </a:pPr>
            <a:endParaRPr lang="de-DE"/>
          </a:p>
        </p:txBody>
      </p:sp>
    </p:spTree>
  </p:cSld>
  <p:clrMap bg1="lt1" tx1="dk1" bg2="lt2" tx2="dk2" accent1="accent1" accent2="accent2" accent3="accent3" accent4="accent4" accent5="accent5" accent6="accent6" hlink="hlink" folHlink="folHlink"/>
  <p:sldLayoutIdLst>
    <p:sldLayoutId id="2147484523" r:id="rId1"/>
    <p:sldLayoutId id="2147484524" r:id="rId2"/>
    <p:sldLayoutId id="2147484525" r:id="rId3"/>
    <p:sldLayoutId id="2147484526" r:id="rId4"/>
    <p:sldLayoutId id="2147484527" r:id="rId5"/>
    <p:sldLayoutId id="2147484528" r:id="rId6"/>
    <p:sldLayoutId id="2147484529" r:id="rId7"/>
    <p:sldLayoutId id="2147484530" r:id="rId8"/>
    <p:sldLayoutId id="2147484531" r:id="rId9"/>
    <p:sldLayoutId id="2147484532" r:id="rId10"/>
    <p:sldLayoutId id="2147484533" r:id="rId11"/>
    <p:sldLayoutId id="2147484534" r:id="rId12"/>
    <p:sldLayoutId id="2147484535" r:id="rId13"/>
    <p:sldLayoutId id="2147484536" r:id="rId14"/>
    <p:sldLayoutId id="2147484537" r:id="rId15"/>
  </p:sldLayoutIdLst>
  <p:transition>
    <p:cut/>
  </p:transition>
  <p:timing>
    <p:tnLst>
      <p:par>
        <p:cTn id="1" dur="indefinite" restart="never" nodeType="tmRoot"/>
      </p:par>
    </p:tnLst>
  </p:timing>
  <p:hf hdr="0" dt="0"/>
  <p:txStyles>
    <p:titleStyle>
      <a:lvl1pPr algn="l" rtl="0" eaLnBrk="0" fontAlgn="base" hangingPunct="0">
        <a:spcBef>
          <a:spcPct val="0"/>
        </a:spcBef>
        <a:spcAft>
          <a:spcPct val="0"/>
        </a:spcAft>
        <a:buFont typeface="Wingdings" pitchFamily="2" charset="2"/>
        <a:defRPr sz="2200" b="1">
          <a:solidFill>
            <a:srgbClr val="404040"/>
          </a:solidFill>
          <a:latin typeface="Calibri"/>
          <a:ea typeface="ＭＳ Ｐゴシック" charset="0"/>
          <a:cs typeface="ＭＳ Ｐゴシック" charset="0"/>
        </a:defRPr>
      </a:lvl1pPr>
      <a:lvl2pPr algn="l" rtl="0" eaLnBrk="0" fontAlgn="base" hangingPunct="0">
        <a:spcBef>
          <a:spcPct val="0"/>
        </a:spcBef>
        <a:spcAft>
          <a:spcPct val="0"/>
        </a:spcAft>
        <a:buFont typeface="Wingdings" pitchFamily="2" charset="2"/>
        <a:defRPr sz="2200" b="1">
          <a:solidFill>
            <a:srgbClr val="404040"/>
          </a:solidFill>
          <a:latin typeface="Calibri" charset="0"/>
          <a:ea typeface="ＭＳ Ｐゴシック" charset="0"/>
          <a:cs typeface="ＭＳ Ｐゴシック" charset="0"/>
        </a:defRPr>
      </a:lvl2pPr>
      <a:lvl3pPr algn="l" rtl="0" eaLnBrk="0" fontAlgn="base" hangingPunct="0">
        <a:spcBef>
          <a:spcPct val="0"/>
        </a:spcBef>
        <a:spcAft>
          <a:spcPct val="0"/>
        </a:spcAft>
        <a:buFont typeface="Wingdings" pitchFamily="2" charset="2"/>
        <a:defRPr sz="2200" b="1">
          <a:solidFill>
            <a:srgbClr val="404040"/>
          </a:solidFill>
          <a:latin typeface="Calibri" charset="0"/>
          <a:ea typeface="ＭＳ Ｐゴシック" charset="0"/>
          <a:cs typeface="ＭＳ Ｐゴシック" charset="0"/>
        </a:defRPr>
      </a:lvl3pPr>
      <a:lvl4pPr algn="l" rtl="0" eaLnBrk="0" fontAlgn="base" hangingPunct="0">
        <a:spcBef>
          <a:spcPct val="0"/>
        </a:spcBef>
        <a:spcAft>
          <a:spcPct val="0"/>
        </a:spcAft>
        <a:buFont typeface="Wingdings" pitchFamily="2" charset="2"/>
        <a:defRPr sz="2200" b="1">
          <a:solidFill>
            <a:srgbClr val="404040"/>
          </a:solidFill>
          <a:latin typeface="Calibri" charset="0"/>
          <a:ea typeface="ＭＳ Ｐゴシック" charset="0"/>
          <a:cs typeface="ＭＳ Ｐゴシック" charset="0"/>
        </a:defRPr>
      </a:lvl4pPr>
      <a:lvl5pPr algn="l" rtl="0" eaLnBrk="0" fontAlgn="base" hangingPunct="0">
        <a:spcBef>
          <a:spcPct val="0"/>
        </a:spcBef>
        <a:spcAft>
          <a:spcPct val="0"/>
        </a:spcAft>
        <a:buFont typeface="Wingdings" pitchFamily="2" charset="2"/>
        <a:defRPr sz="2200" b="1">
          <a:solidFill>
            <a:srgbClr val="404040"/>
          </a:solidFill>
          <a:latin typeface="Calibri" charset="0"/>
          <a:ea typeface="ＭＳ Ｐゴシック" charset="0"/>
          <a:cs typeface="ＭＳ Ｐゴシック" charset="0"/>
        </a:defRPr>
      </a:lvl5pPr>
      <a:lvl6pPr marL="457200" algn="l" rtl="0" fontAlgn="base">
        <a:spcBef>
          <a:spcPct val="0"/>
        </a:spcBef>
        <a:spcAft>
          <a:spcPct val="0"/>
        </a:spcAft>
        <a:defRPr sz="2200" b="1">
          <a:solidFill>
            <a:schemeClr val="tx1"/>
          </a:solidFill>
          <a:latin typeface="Arial" charset="0"/>
        </a:defRPr>
      </a:lvl6pPr>
      <a:lvl7pPr marL="914400" algn="l" rtl="0" fontAlgn="base">
        <a:spcBef>
          <a:spcPct val="0"/>
        </a:spcBef>
        <a:spcAft>
          <a:spcPct val="0"/>
        </a:spcAft>
        <a:defRPr sz="2200" b="1">
          <a:solidFill>
            <a:schemeClr val="tx1"/>
          </a:solidFill>
          <a:latin typeface="Arial" charset="0"/>
        </a:defRPr>
      </a:lvl7pPr>
      <a:lvl8pPr marL="1371600" algn="l" rtl="0" fontAlgn="base">
        <a:spcBef>
          <a:spcPct val="0"/>
        </a:spcBef>
        <a:spcAft>
          <a:spcPct val="0"/>
        </a:spcAft>
        <a:defRPr sz="2200" b="1">
          <a:solidFill>
            <a:schemeClr val="tx1"/>
          </a:solidFill>
          <a:latin typeface="Arial" charset="0"/>
        </a:defRPr>
      </a:lvl8pPr>
      <a:lvl9pPr marL="1828800" algn="l" rtl="0" fontAlgn="base">
        <a:spcBef>
          <a:spcPct val="0"/>
        </a:spcBef>
        <a:spcAft>
          <a:spcPct val="0"/>
        </a:spcAft>
        <a:defRPr sz="2200" b="1">
          <a:solidFill>
            <a:schemeClr val="tx1"/>
          </a:solidFill>
          <a:latin typeface="Arial" charset="0"/>
        </a:defRPr>
      </a:lvl9pPr>
    </p:titleStyle>
    <p:bodyStyle>
      <a:lvl1pPr marL="215900" indent="-215900" algn="l" rtl="0" eaLnBrk="0" fontAlgn="base" hangingPunct="0">
        <a:lnSpc>
          <a:spcPts val="1850"/>
        </a:lnSpc>
        <a:spcBef>
          <a:spcPts val="1200"/>
        </a:spcBef>
        <a:spcAft>
          <a:spcPct val="0"/>
        </a:spcAft>
        <a:buSzPct val="80000"/>
        <a:buFont typeface="Wingdings" pitchFamily="2" charset="2"/>
        <a:buChar char="§"/>
        <a:defRPr sz="1600">
          <a:solidFill>
            <a:srgbClr val="404040"/>
          </a:solidFill>
          <a:latin typeface="Calibri"/>
          <a:ea typeface="ＭＳ Ｐゴシック" charset="0"/>
          <a:cs typeface="ＭＳ Ｐゴシック" charset="0"/>
        </a:defRPr>
      </a:lvl1pPr>
      <a:lvl2pPr marL="387350" indent="-179388" algn="l" rtl="0" eaLnBrk="0" fontAlgn="base" hangingPunct="0">
        <a:lnSpc>
          <a:spcPts val="1650"/>
        </a:lnSpc>
        <a:spcBef>
          <a:spcPts val="1200"/>
        </a:spcBef>
        <a:spcAft>
          <a:spcPct val="0"/>
        </a:spcAft>
        <a:buSzPct val="80000"/>
        <a:buFont typeface="Wingdings" pitchFamily="2" charset="2"/>
        <a:buChar char="§"/>
        <a:defRPr sz="1400">
          <a:solidFill>
            <a:srgbClr val="404040"/>
          </a:solidFill>
          <a:latin typeface="Calibri"/>
          <a:ea typeface="ＭＳ Ｐゴシック" charset="0"/>
        </a:defRPr>
      </a:lvl2pPr>
      <a:lvl3pPr marL="531813" indent="-142875" algn="l" rtl="0" eaLnBrk="0" fontAlgn="base" hangingPunct="0">
        <a:lnSpc>
          <a:spcPts val="1350"/>
        </a:lnSpc>
        <a:spcBef>
          <a:spcPts val="1200"/>
        </a:spcBef>
        <a:spcAft>
          <a:spcPct val="0"/>
        </a:spcAft>
        <a:buSzPct val="80000"/>
        <a:buFont typeface="Wingdings" pitchFamily="2" charset="2"/>
        <a:buChar char="§"/>
        <a:defRPr sz="1100">
          <a:solidFill>
            <a:srgbClr val="404040"/>
          </a:solidFill>
          <a:latin typeface="Calibri"/>
          <a:ea typeface="ＭＳ Ｐゴシック" charset="0"/>
        </a:defRPr>
      </a:lvl3pPr>
      <a:lvl4pPr marL="647700" indent="-107950" algn="l" rtl="0" eaLnBrk="0" fontAlgn="base" hangingPunct="0">
        <a:lnSpc>
          <a:spcPts val="1100"/>
        </a:lnSpc>
        <a:spcBef>
          <a:spcPts val="1200"/>
        </a:spcBef>
        <a:spcAft>
          <a:spcPct val="0"/>
        </a:spcAft>
        <a:buSzPct val="80000"/>
        <a:buFont typeface="Wingdings" pitchFamily="2" charset="2"/>
        <a:buChar char="§"/>
        <a:defRPr sz="900">
          <a:solidFill>
            <a:srgbClr val="404040"/>
          </a:solidFill>
          <a:latin typeface="Calibri"/>
          <a:ea typeface="ＭＳ Ｐゴシック" charset="0"/>
        </a:defRPr>
      </a:lvl4pPr>
      <a:lvl5pPr marL="2057400" indent="-228600" algn="l" rtl="0" eaLnBrk="0" fontAlgn="base" hangingPunct="0">
        <a:lnSpc>
          <a:spcPct val="120000"/>
        </a:lnSpc>
        <a:spcBef>
          <a:spcPct val="20000"/>
        </a:spcBef>
        <a:spcAft>
          <a:spcPct val="0"/>
        </a:spcAft>
        <a:buClr>
          <a:srgbClr val="CCDCE2"/>
        </a:buClr>
        <a:buSzPct val="80000"/>
        <a:buFont typeface="Wingdings" pitchFamily="2" charset="2"/>
        <a:buChar char="n"/>
        <a:defRPr>
          <a:solidFill>
            <a:schemeClr val="tx1"/>
          </a:solidFill>
          <a:latin typeface="TheSans-Plain" pitchFamily="34" charset="0"/>
          <a:ea typeface="ＭＳ Ｐゴシック" charset="0"/>
        </a:defRPr>
      </a:lvl5pPr>
      <a:lvl6pPr marL="2514600" indent="-228600" algn="l" rtl="0" fontAlgn="base">
        <a:lnSpc>
          <a:spcPct val="120000"/>
        </a:lnSpc>
        <a:spcBef>
          <a:spcPct val="20000"/>
        </a:spcBef>
        <a:spcAft>
          <a:spcPct val="0"/>
        </a:spcAft>
        <a:buClr>
          <a:srgbClr val="CCDCE2"/>
        </a:buClr>
        <a:buSzPct val="80000"/>
        <a:buFont typeface="Wingdings" pitchFamily="2" charset="2"/>
        <a:buChar char="n"/>
        <a:defRPr>
          <a:solidFill>
            <a:schemeClr val="tx1"/>
          </a:solidFill>
          <a:latin typeface="+mn-lt"/>
        </a:defRPr>
      </a:lvl6pPr>
      <a:lvl7pPr marL="2971800" indent="-228600" algn="l" rtl="0" fontAlgn="base">
        <a:lnSpc>
          <a:spcPct val="120000"/>
        </a:lnSpc>
        <a:spcBef>
          <a:spcPct val="20000"/>
        </a:spcBef>
        <a:spcAft>
          <a:spcPct val="0"/>
        </a:spcAft>
        <a:buClr>
          <a:srgbClr val="CCDCE2"/>
        </a:buClr>
        <a:buSzPct val="80000"/>
        <a:buFont typeface="Wingdings" pitchFamily="2" charset="2"/>
        <a:buChar char="n"/>
        <a:defRPr>
          <a:solidFill>
            <a:schemeClr val="tx1"/>
          </a:solidFill>
          <a:latin typeface="+mn-lt"/>
        </a:defRPr>
      </a:lvl7pPr>
      <a:lvl8pPr marL="3429000" indent="-228600" algn="l" rtl="0" fontAlgn="base">
        <a:lnSpc>
          <a:spcPct val="120000"/>
        </a:lnSpc>
        <a:spcBef>
          <a:spcPct val="20000"/>
        </a:spcBef>
        <a:spcAft>
          <a:spcPct val="0"/>
        </a:spcAft>
        <a:buClr>
          <a:srgbClr val="CCDCE2"/>
        </a:buClr>
        <a:buSzPct val="80000"/>
        <a:buFont typeface="Wingdings" pitchFamily="2" charset="2"/>
        <a:buChar char="n"/>
        <a:defRPr>
          <a:solidFill>
            <a:schemeClr val="tx1"/>
          </a:solidFill>
          <a:latin typeface="+mn-lt"/>
        </a:defRPr>
      </a:lvl8pPr>
      <a:lvl9pPr marL="3886200" indent="-228600" algn="l" rtl="0" fontAlgn="base">
        <a:lnSpc>
          <a:spcPct val="120000"/>
        </a:lnSpc>
        <a:spcBef>
          <a:spcPct val="20000"/>
        </a:spcBef>
        <a:spcAft>
          <a:spcPct val="0"/>
        </a:spcAft>
        <a:buClr>
          <a:srgbClr val="CCDCE2"/>
        </a:buClr>
        <a:buSzPct val="80000"/>
        <a:buFont typeface="Wingdings" pitchFamily="2" charset="2"/>
        <a:buChar char="n"/>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522"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35842" name="Titel 3"/>
          <p:cNvSpPr>
            <a:spLocks noGrp="1"/>
          </p:cNvSpPr>
          <p:nvPr>
            <p:ph type="title"/>
          </p:nvPr>
        </p:nvSpPr>
        <p:spPr>
          <a:xfrm>
            <a:off x="107504" y="108049"/>
            <a:ext cx="8892481" cy="2520280"/>
          </a:xfrm>
          <a:solidFill>
            <a:schemeClr val="bg1"/>
          </a:solidFill>
        </p:spPr>
        <p:txBody>
          <a:bodyPr>
            <a:normAutofit fontScale="90000"/>
          </a:bodyPr>
          <a:lstStyle/>
          <a:p>
            <a:pPr algn="ctr"/>
            <a:r>
              <a:rPr lang="en-US" sz="3200" dirty="0" smtClean="0">
                <a:solidFill>
                  <a:schemeClr val="tx1">
                    <a:lumMod val="75000"/>
                    <a:lumOff val="25000"/>
                  </a:schemeClr>
                </a:solidFill>
              </a:rPr>
              <a:t/>
            </a:r>
            <a:br>
              <a:rPr lang="en-US" sz="3200" dirty="0" smtClean="0">
                <a:solidFill>
                  <a:schemeClr val="tx1">
                    <a:lumMod val="75000"/>
                    <a:lumOff val="25000"/>
                  </a:schemeClr>
                </a:solidFill>
              </a:rPr>
            </a:br>
            <a:r>
              <a:rPr lang="en-US" sz="3200" dirty="0" smtClean="0">
                <a:solidFill>
                  <a:schemeClr val="tx1">
                    <a:lumMod val="75000"/>
                    <a:lumOff val="25000"/>
                  </a:schemeClr>
                </a:solidFill>
              </a:rPr>
              <a:t/>
            </a:r>
            <a:br>
              <a:rPr lang="en-US" sz="3200" dirty="0" smtClean="0">
                <a:solidFill>
                  <a:schemeClr val="tx1">
                    <a:lumMod val="75000"/>
                    <a:lumOff val="25000"/>
                  </a:schemeClr>
                </a:solidFill>
              </a:rPr>
            </a:br>
            <a:r>
              <a:rPr lang="en-US" sz="3600" dirty="0" smtClean="0">
                <a:solidFill>
                  <a:schemeClr val="tx1">
                    <a:lumMod val="75000"/>
                    <a:lumOff val="25000"/>
                  </a:schemeClr>
                </a:solidFill>
              </a:rPr>
              <a:t>Mentoring in Social Work and Social Sciences</a:t>
            </a:r>
            <a:br>
              <a:rPr lang="en-US" sz="3600" dirty="0" smtClean="0">
                <a:solidFill>
                  <a:schemeClr val="tx1">
                    <a:lumMod val="75000"/>
                    <a:lumOff val="25000"/>
                  </a:schemeClr>
                </a:solidFill>
              </a:rPr>
            </a:br>
            <a:r>
              <a:rPr lang="de-DE" sz="2600" dirty="0" smtClean="0">
                <a:solidFill>
                  <a:schemeClr val="tx1">
                    <a:lumMod val="75000"/>
                    <a:lumOff val="25000"/>
                  </a:schemeClr>
                </a:solidFill>
              </a:rPr>
              <a:t> </a:t>
            </a:r>
            <a:br>
              <a:rPr lang="de-DE" sz="2600" dirty="0" smtClean="0">
                <a:solidFill>
                  <a:schemeClr val="tx1">
                    <a:lumMod val="75000"/>
                    <a:lumOff val="25000"/>
                  </a:schemeClr>
                </a:solidFill>
              </a:rPr>
            </a:br>
            <a:r>
              <a:rPr lang="de-DE" sz="2600" dirty="0" smtClean="0">
                <a:solidFill>
                  <a:schemeClr val="tx1">
                    <a:lumMod val="75000"/>
                    <a:lumOff val="25000"/>
                  </a:schemeClr>
                </a:solidFill>
              </a:rPr>
              <a:t>Prof. Dr. Sarah </a:t>
            </a:r>
            <a:r>
              <a:rPr lang="de-DE" sz="2600" dirty="0" err="1" smtClean="0">
                <a:solidFill>
                  <a:schemeClr val="tx1">
                    <a:lumMod val="75000"/>
                    <a:lumOff val="25000"/>
                  </a:schemeClr>
                </a:solidFill>
              </a:rPr>
              <a:t>Häseler</a:t>
            </a:r>
            <a:r>
              <a:rPr lang="de-DE" sz="2600" dirty="0" smtClean="0">
                <a:solidFill>
                  <a:schemeClr val="tx1">
                    <a:lumMod val="75000"/>
                    <a:lumOff val="25000"/>
                  </a:schemeClr>
                </a:solidFill>
              </a:rPr>
              <a:t>-Bestmann </a:t>
            </a:r>
            <a:r>
              <a:rPr lang="de-DE" sz="2600" dirty="0" smtClean="0"/>
              <a:t/>
            </a:r>
            <a:br>
              <a:rPr lang="de-DE" sz="2600" dirty="0" smtClean="0"/>
            </a:br>
            <a:r>
              <a:rPr lang="de-DE" sz="2000" dirty="0" smtClean="0">
                <a:solidFill>
                  <a:schemeClr val="tx1">
                    <a:lumMod val="75000"/>
                    <a:lumOff val="25000"/>
                  </a:schemeClr>
                </a:solidFill>
              </a:rPr>
              <a:t/>
            </a:r>
            <a:br>
              <a:rPr lang="de-DE" sz="2000" dirty="0" smtClean="0">
                <a:solidFill>
                  <a:schemeClr val="tx1">
                    <a:lumMod val="75000"/>
                    <a:lumOff val="25000"/>
                  </a:schemeClr>
                </a:solidFill>
              </a:rPr>
            </a:br>
            <a:r>
              <a:rPr lang="de-DE" altLang="de-DE" sz="2000" dirty="0" smtClean="0">
                <a:solidFill>
                  <a:schemeClr val="bg2"/>
                </a:solidFill>
                <a:latin typeface="TheSans-Plain" pitchFamily="32" charset="0"/>
              </a:rPr>
              <a:t/>
            </a:r>
            <a:br>
              <a:rPr lang="de-DE" altLang="de-DE" sz="2000" dirty="0" smtClean="0">
                <a:solidFill>
                  <a:schemeClr val="bg2"/>
                </a:solidFill>
                <a:latin typeface="TheSans-Plain" pitchFamily="32" charset="0"/>
              </a:rPr>
            </a:br>
            <a:endParaRPr lang="de-DE" altLang="de-DE" dirty="0" smtClean="0">
              <a:latin typeface="Calibri" pitchFamily="34" charset="0"/>
              <a:ea typeface="ＭＳ Ｐゴシック" pitchFamily="34" charset="-128"/>
            </a:endParaRPr>
          </a:p>
        </p:txBody>
      </p:sp>
      <p:pic>
        <p:nvPicPr>
          <p:cNvPr id="2050" name="Picture 2" descr="mentoringsummit.eu"/>
          <p:cNvPicPr>
            <a:picLocks noChangeAspect="1" noChangeArrowheads="1"/>
          </p:cNvPicPr>
          <p:nvPr/>
        </p:nvPicPr>
        <p:blipFill>
          <a:blip r:embed="rId3" cstate="print"/>
          <a:srcRect/>
          <a:stretch>
            <a:fillRect/>
          </a:stretch>
        </p:blipFill>
        <p:spPr bwMode="auto">
          <a:xfrm>
            <a:off x="4930717" y="4504445"/>
            <a:ext cx="2017547" cy="896230"/>
          </a:xfrm>
          <a:prstGeom prst="rect">
            <a:avLst/>
          </a:prstGeom>
          <a:noFill/>
        </p:spPr>
      </p:pic>
      <p:pic>
        <p:nvPicPr>
          <p:cNvPr id="2051" name="Picture 3"/>
          <p:cNvPicPr>
            <a:picLocks noChangeAspect="1" noChangeArrowheads="1"/>
          </p:cNvPicPr>
          <p:nvPr/>
        </p:nvPicPr>
        <p:blipFill>
          <a:blip r:embed="rId4" cstate="print"/>
          <a:srcRect t="11705"/>
          <a:stretch>
            <a:fillRect/>
          </a:stretch>
        </p:blipFill>
        <p:spPr bwMode="auto">
          <a:xfrm>
            <a:off x="432048" y="3729755"/>
            <a:ext cx="4355976" cy="1634878"/>
          </a:xfrm>
          <a:prstGeom prst="rect">
            <a:avLst/>
          </a:prstGeom>
          <a:noFill/>
          <a:ln w="9525">
            <a:noFill/>
            <a:miter lim="800000"/>
            <a:headEnd/>
            <a:tailEnd/>
          </a:ln>
        </p:spPr>
      </p:pic>
      <p:sp>
        <p:nvSpPr>
          <p:cNvPr id="4" name="Untertitel 3"/>
          <p:cNvSpPr txBox="1">
            <a:spLocks/>
          </p:cNvSpPr>
          <p:nvPr/>
        </p:nvSpPr>
        <p:spPr bwMode="auto">
          <a:xfrm>
            <a:off x="467544" y="3767434"/>
            <a:ext cx="4175124" cy="373063"/>
          </a:xfrm>
          <a:prstGeom prst="rect">
            <a:avLst/>
          </a:prstGeom>
          <a:noFill/>
          <a:ln w="9525">
            <a:noFill/>
            <a:miter lim="800000"/>
            <a:headEnd/>
            <a:tailEnd/>
          </a:ln>
        </p:spPr>
        <p:txBody>
          <a:bodyPr lIns="0" tIns="0" rIns="0"/>
          <a:lstStyle/>
          <a:p>
            <a:pPr marL="215900" indent="-215900">
              <a:lnSpc>
                <a:spcPts val="1850"/>
              </a:lnSpc>
              <a:spcBef>
                <a:spcPts val="1200"/>
              </a:spcBef>
              <a:buSzPct val="80000"/>
            </a:pPr>
            <a:r>
              <a:rPr lang="de-DE" sz="1600" dirty="0" smtClean="0">
                <a:latin typeface="Calibri" pitchFamily="34" charset="0"/>
                <a:cs typeface="Calibri" pitchFamily="34" charset="0"/>
              </a:rPr>
              <a:t>European </a:t>
            </a:r>
            <a:r>
              <a:rPr lang="de-DE" sz="1600" dirty="0" err="1" smtClean="0">
                <a:latin typeface="Calibri" pitchFamily="34" charset="0"/>
                <a:cs typeface="Calibri" pitchFamily="34" charset="0"/>
              </a:rPr>
              <a:t>Mentoring</a:t>
            </a:r>
            <a:r>
              <a:rPr lang="de-DE" sz="1600" dirty="0" smtClean="0">
                <a:latin typeface="Calibri" pitchFamily="34" charset="0"/>
                <a:cs typeface="Calibri" pitchFamily="34" charset="0"/>
              </a:rPr>
              <a:t> </a:t>
            </a:r>
            <a:r>
              <a:rPr lang="de-DE" sz="1600" dirty="0" err="1" smtClean="0">
                <a:latin typeface="Calibri" pitchFamily="34" charset="0"/>
                <a:cs typeface="Calibri" pitchFamily="34" charset="0"/>
              </a:rPr>
              <a:t>Summit</a:t>
            </a:r>
            <a:r>
              <a:rPr lang="de-DE" sz="1600" dirty="0" smtClean="0">
                <a:latin typeface="Calibri" pitchFamily="34" charset="0"/>
                <a:cs typeface="Calibri" pitchFamily="34" charset="0"/>
              </a:rPr>
              <a:t> 2018</a:t>
            </a:r>
          </a:p>
          <a:p>
            <a:pPr marL="215900" indent="-215900">
              <a:lnSpc>
                <a:spcPts val="1850"/>
              </a:lnSpc>
              <a:spcBef>
                <a:spcPts val="1200"/>
              </a:spcBef>
              <a:buSzPct val="80000"/>
            </a:pPr>
            <a:r>
              <a:rPr lang="en-US" sz="1600" dirty="0" smtClean="0">
                <a:latin typeface="Calibri" pitchFamily="34" charset="0"/>
                <a:cs typeface="Calibri" pitchFamily="34" charset="0"/>
              </a:rPr>
              <a:t>“Strong Relationships for Strong Civic Societies”</a:t>
            </a:r>
            <a:endParaRPr lang="de-DE" sz="1600" dirty="0" smtClean="0">
              <a:latin typeface="Calibri" pitchFamily="34" charset="0"/>
              <a:cs typeface="Calibri" pitchFamily="34" charset="0"/>
            </a:endParaRPr>
          </a:p>
          <a:p>
            <a:pPr marL="215900" indent="-215900">
              <a:lnSpc>
                <a:spcPts val="1850"/>
              </a:lnSpc>
              <a:spcBef>
                <a:spcPts val="1200"/>
              </a:spcBef>
              <a:buSzPct val="80000"/>
            </a:pPr>
            <a:r>
              <a:rPr lang="de-DE" sz="1600" dirty="0" smtClean="0">
                <a:latin typeface="Calibri" pitchFamily="34" charset="0"/>
                <a:cs typeface="Calibri" pitchFamily="34" charset="0"/>
              </a:rPr>
              <a:t>Berlin, 14.03.2018 </a:t>
            </a:r>
          </a:p>
          <a:p>
            <a:pPr marL="215900" indent="-215900">
              <a:lnSpc>
                <a:spcPts val="1850"/>
              </a:lnSpc>
              <a:spcBef>
                <a:spcPts val="1200"/>
              </a:spcBef>
              <a:buSzPct val="80000"/>
              <a:buFont typeface="Wingdings" pitchFamily="2" charset="2"/>
              <a:buNone/>
            </a:pPr>
            <a:endParaRPr lang="de-DE" altLang="de-DE" sz="1600" dirty="0">
              <a:solidFill>
                <a:schemeClr val="bg2"/>
              </a:solidFill>
              <a:latin typeface="TheSans-Plain" pitchFamily="32" charset="0"/>
            </a:endParaRP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12ACF19D-A7E3-4009-80B7-C78970DCADD6}" type="slidenum">
              <a:rPr lang="de-DE" altLang="de-DE"/>
              <a:pPr/>
              <a:t>2</a:t>
            </a:fld>
            <a:endParaRPr lang="de-DE" altLang="de-DE"/>
          </a:p>
        </p:txBody>
      </p:sp>
      <p:sp>
        <p:nvSpPr>
          <p:cNvPr id="5" name="Fußzeilenplatzhalter 4"/>
          <p:cNvSpPr>
            <a:spLocks noGrp="1"/>
          </p:cNvSpPr>
          <p:nvPr>
            <p:ph type="ftr" sz="quarter" idx="11"/>
          </p:nvPr>
        </p:nvSpPr>
        <p:spPr/>
        <p:txBody>
          <a:bodyPr/>
          <a:lstStyle/>
          <a:p>
            <a:pPr>
              <a:defRPr/>
            </a:pPr>
            <a:r>
              <a:rPr lang="en-US" dirty="0"/>
              <a:t>Mentoring in Social Work and Social </a:t>
            </a:r>
            <a:r>
              <a:rPr lang="en-US" dirty="0" smtClean="0"/>
              <a:t>Sciences</a:t>
            </a:r>
          </a:p>
          <a:p>
            <a:pPr>
              <a:defRPr/>
            </a:pPr>
            <a:r>
              <a:rPr lang="de-DE" sz="900" dirty="0" smtClean="0"/>
              <a:t> Prof</a:t>
            </a:r>
            <a:r>
              <a:rPr lang="de-DE" sz="900" dirty="0"/>
              <a:t>. Dr. Sarah </a:t>
            </a:r>
            <a:r>
              <a:rPr lang="de-DE" sz="900" dirty="0" err="1"/>
              <a:t>Häseler</a:t>
            </a:r>
            <a:r>
              <a:rPr lang="de-DE" sz="900" dirty="0"/>
              <a:t>-Bestmann</a:t>
            </a:r>
            <a:endParaRPr lang="de-DE" dirty="0"/>
          </a:p>
        </p:txBody>
      </p:sp>
      <p:sp>
        <p:nvSpPr>
          <p:cNvPr id="22533" name="Titel 3"/>
          <p:cNvSpPr>
            <a:spLocks noGrp="1"/>
          </p:cNvSpPr>
          <p:nvPr>
            <p:ph type="title"/>
          </p:nvPr>
        </p:nvSpPr>
        <p:spPr>
          <a:xfrm>
            <a:off x="684213" y="539750"/>
            <a:ext cx="7775575" cy="504825"/>
          </a:xfrm>
        </p:spPr>
        <p:txBody>
          <a:bodyPr/>
          <a:lstStyle/>
          <a:p>
            <a:r>
              <a:rPr lang="de-DE" altLang="de-DE" dirty="0" err="1" smtClean="0">
                <a:solidFill>
                  <a:srgbClr val="404040"/>
                </a:solidFill>
                <a:latin typeface="Calibri" pitchFamily="34" charset="0"/>
                <a:ea typeface="ＭＳ Ｐゴシック" pitchFamily="34" charset="-128"/>
              </a:rPr>
              <a:t>O</a:t>
            </a:r>
            <a:r>
              <a:rPr lang="de-DE" altLang="de-DE" dirty="0" err="1" smtClean="0">
                <a:solidFill>
                  <a:srgbClr val="404040"/>
                </a:solidFill>
                <a:latin typeface="Calibri" pitchFamily="34" charset="0"/>
                <a:ea typeface="ＭＳ Ｐゴシック" pitchFamily="34" charset="-128"/>
              </a:rPr>
              <a:t>verview</a:t>
            </a:r>
            <a:endParaRPr lang="de-DE" altLang="de-DE" dirty="0" smtClean="0">
              <a:solidFill>
                <a:srgbClr val="404040"/>
              </a:solidFill>
              <a:latin typeface="Calibri" pitchFamily="34" charset="0"/>
              <a:ea typeface="ＭＳ Ｐゴシック" pitchFamily="34" charset="-128"/>
            </a:endParaRPr>
          </a:p>
        </p:txBody>
      </p:sp>
      <p:graphicFrame>
        <p:nvGraphicFramePr>
          <p:cNvPr id="8" name="Diagramm 7"/>
          <p:cNvGraphicFramePr/>
          <p:nvPr/>
        </p:nvGraphicFramePr>
        <p:xfrm>
          <a:off x="827584" y="0"/>
          <a:ext cx="6720408" cy="5432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2" descr="https://mentoringsummit.eu/wp-content/uploads/2017/09/Logo_RGB_quer.png"/>
          <p:cNvPicPr>
            <a:picLocks noChangeAspect="1" noChangeArrowheads="1"/>
          </p:cNvPicPr>
          <p:nvPr/>
        </p:nvPicPr>
        <p:blipFill>
          <a:blip r:embed="rId7" cstate="print"/>
          <a:srcRect/>
          <a:stretch>
            <a:fillRect/>
          </a:stretch>
        </p:blipFill>
        <p:spPr bwMode="auto">
          <a:xfrm>
            <a:off x="5940152" y="468089"/>
            <a:ext cx="1080120" cy="479175"/>
          </a:xfrm>
          <a:prstGeom prst="rect">
            <a:avLst/>
          </a:prstGeom>
          <a:noFill/>
        </p:spPr>
      </p:pic>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12ACF19D-A7E3-4009-80B7-C78970DCADD6}" type="slidenum">
              <a:rPr lang="de-DE" altLang="de-DE"/>
              <a:pPr/>
              <a:t>3</a:t>
            </a:fld>
            <a:endParaRPr lang="de-DE" altLang="de-DE"/>
          </a:p>
        </p:txBody>
      </p:sp>
      <p:sp>
        <p:nvSpPr>
          <p:cNvPr id="5" name="Fußzeilenplatzhalter 4"/>
          <p:cNvSpPr>
            <a:spLocks noGrp="1"/>
          </p:cNvSpPr>
          <p:nvPr>
            <p:ph type="ftr" sz="quarter" idx="11"/>
          </p:nvPr>
        </p:nvSpPr>
        <p:spPr/>
        <p:txBody>
          <a:bodyPr/>
          <a:lstStyle/>
          <a:p>
            <a:pPr>
              <a:defRPr/>
            </a:pPr>
            <a:r>
              <a:rPr lang="en-US" dirty="0"/>
              <a:t>Mentoring in Social Work and Social </a:t>
            </a:r>
            <a:r>
              <a:rPr lang="en-US" dirty="0" smtClean="0"/>
              <a:t>Sciences</a:t>
            </a:r>
          </a:p>
          <a:p>
            <a:pPr>
              <a:defRPr/>
            </a:pPr>
            <a:r>
              <a:rPr lang="de-DE" sz="900" dirty="0" smtClean="0"/>
              <a:t> Prof</a:t>
            </a:r>
            <a:r>
              <a:rPr lang="de-DE" sz="900" dirty="0"/>
              <a:t>. Dr. Sarah </a:t>
            </a:r>
            <a:r>
              <a:rPr lang="de-DE" sz="900" dirty="0" err="1"/>
              <a:t>Häseler</a:t>
            </a:r>
            <a:r>
              <a:rPr lang="de-DE" sz="900" dirty="0"/>
              <a:t>-Bestmann</a:t>
            </a:r>
            <a:endParaRPr lang="de-DE" dirty="0"/>
          </a:p>
        </p:txBody>
      </p:sp>
      <p:sp>
        <p:nvSpPr>
          <p:cNvPr id="22532" name="Inhaltsplatzhalter 4"/>
          <p:cNvSpPr>
            <a:spLocks noGrp="1"/>
          </p:cNvSpPr>
          <p:nvPr>
            <p:ph idx="1"/>
          </p:nvPr>
        </p:nvSpPr>
        <p:spPr>
          <a:xfrm>
            <a:off x="684213" y="1475134"/>
            <a:ext cx="4463851" cy="3673475"/>
          </a:xfrm>
        </p:spPr>
        <p:txBody>
          <a:bodyPr/>
          <a:lstStyle/>
          <a:p>
            <a:pPr marL="215900" indent="-215900">
              <a:buNone/>
            </a:pPr>
            <a:r>
              <a:rPr lang="en-US" dirty="0" smtClean="0"/>
              <a:t>Mentoring and befriending </a:t>
            </a:r>
            <a:r>
              <a:rPr lang="en-US" dirty="0" err="1" smtClean="0"/>
              <a:t>programmes</a:t>
            </a:r>
            <a:r>
              <a:rPr lang="en-US" dirty="0" smtClean="0"/>
              <a:t> are </a:t>
            </a:r>
            <a:r>
              <a:rPr lang="en-US" dirty="0" smtClean="0"/>
              <a:t>increasing:</a:t>
            </a:r>
            <a:endParaRPr lang="en-US" dirty="0" smtClean="0"/>
          </a:p>
          <a:p>
            <a:pPr marL="215900" indent="-215900">
              <a:buFont typeface="Wingdings" pitchFamily="2" charset="2"/>
              <a:buChar char="§"/>
            </a:pPr>
            <a:r>
              <a:rPr lang="en-US" dirty="0" smtClean="0"/>
              <a:t>around three million </a:t>
            </a:r>
            <a:r>
              <a:rPr lang="en-US" dirty="0" err="1" smtClean="0"/>
              <a:t>programmes</a:t>
            </a:r>
            <a:r>
              <a:rPr lang="en-US" dirty="0" smtClean="0"/>
              <a:t> in United States              (DuBois 2011)</a:t>
            </a:r>
          </a:p>
          <a:p>
            <a:pPr marL="215900" indent="-215900">
              <a:buFont typeface="Wingdings" pitchFamily="2" charset="2"/>
              <a:buChar char="§"/>
            </a:pPr>
            <a:r>
              <a:rPr lang="en-US" dirty="0" smtClean="0"/>
              <a:t>more than 800 befriending projects in </a:t>
            </a:r>
            <a:r>
              <a:rPr lang="en-US" dirty="0"/>
              <a:t>G</a:t>
            </a:r>
            <a:r>
              <a:rPr lang="en-US" dirty="0" smtClean="0"/>
              <a:t>ermany </a:t>
            </a:r>
            <a:endParaRPr lang="de-DE" dirty="0" smtClean="0">
              <a:solidFill>
                <a:srgbClr val="404040"/>
              </a:solidFill>
              <a:latin typeface="Calibri" pitchFamily="34" charset="0"/>
              <a:ea typeface="ＭＳ Ｐゴシック" pitchFamily="34" charset="-128"/>
            </a:endParaRPr>
          </a:p>
          <a:p>
            <a:pPr marL="215900" indent="-215900">
              <a:buNone/>
            </a:pPr>
            <a:r>
              <a:rPr lang="de-DE" dirty="0" smtClean="0">
                <a:solidFill>
                  <a:srgbClr val="404040"/>
                </a:solidFill>
                <a:latin typeface="Calibri" pitchFamily="34" charset="0"/>
                <a:ea typeface="ＭＳ Ｐゴシック" pitchFamily="34" charset="-128"/>
              </a:rPr>
              <a:t>	-&gt; </a:t>
            </a:r>
            <a:r>
              <a:rPr lang="en-US" dirty="0" smtClean="0"/>
              <a:t>increasing political </a:t>
            </a:r>
            <a:r>
              <a:rPr lang="en-US" dirty="0" err="1" smtClean="0"/>
              <a:t>programmes</a:t>
            </a:r>
            <a:endParaRPr lang="en-US" dirty="0" smtClean="0"/>
          </a:p>
          <a:p>
            <a:pPr marL="215900" indent="-215900">
              <a:buNone/>
            </a:pPr>
            <a:r>
              <a:rPr lang="en-US" dirty="0" smtClean="0"/>
              <a:t>	-&gt; </a:t>
            </a:r>
            <a:r>
              <a:rPr lang="en-GB" dirty="0" smtClean="0"/>
              <a:t>a pragmatically effective tool</a:t>
            </a:r>
            <a:endParaRPr lang="en-US" dirty="0" smtClean="0"/>
          </a:p>
        </p:txBody>
      </p:sp>
      <p:sp>
        <p:nvSpPr>
          <p:cNvPr id="22533" name="Titel 3"/>
          <p:cNvSpPr>
            <a:spLocks noGrp="1"/>
          </p:cNvSpPr>
          <p:nvPr>
            <p:ph type="title"/>
          </p:nvPr>
        </p:nvSpPr>
        <p:spPr>
          <a:xfrm>
            <a:off x="684213" y="971376"/>
            <a:ext cx="7775575" cy="504825"/>
          </a:xfrm>
        </p:spPr>
        <p:txBody>
          <a:bodyPr/>
          <a:lstStyle/>
          <a:p>
            <a:r>
              <a:rPr lang="en-US" dirty="0" smtClean="0"/>
              <a:t>1) Meaning of Mentoring and Befriending in Social Work </a:t>
            </a:r>
            <a:endParaRPr lang="de-DE" dirty="0"/>
          </a:p>
        </p:txBody>
      </p:sp>
      <p:pic>
        <p:nvPicPr>
          <p:cNvPr id="41986" name="Picture 2" descr="https://mentoringsummit.eu/wp-content/uploads/2016/03/mentoring.jpg"/>
          <p:cNvPicPr>
            <a:picLocks noChangeAspect="1" noChangeArrowheads="1"/>
          </p:cNvPicPr>
          <p:nvPr/>
        </p:nvPicPr>
        <p:blipFill>
          <a:blip r:embed="rId2" cstate="print"/>
          <a:srcRect/>
          <a:stretch>
            <a:fillRect/>
          </a:stretch>
        </p:blipFill>
        <p:spPr bwMode="auto">
          <a:xfrm>
            <a:off x="5184068" y="1404193"/>
            <a:ext cx="3672408" cy="2448272"/>
          </a:xfrm>
          <a:prstGeom prst="rect">
            <a:avLst/>
          </a:prstGeom>
          <a:noFill/>
        </p:spPr>
      </p:pic>
      <p:pic>
        <p:nvPicPr>
          <p:cNvPr id="8" name="Picture 2" descr="https://mentoringsummit.eu/wp-content/uploads/2017/09/Logo_RGB_quer.png"/>
          <p:cNvPicPr>
            <a:picLocks noChangeAspect="1" noChangeArrowheads="1"/>
          </p:cNvPicPr>
          <p:nvPr/>
        </p:nvPicPr>
        <p:blipFill>
          <a:blip r:embed="rId3" cstate="print"/>
          <a:srcRect/>
          <a:stretch>
            <a:fillRect/>
          </a:stretch>
        </p:blipFill>
        <p:spPr bwMode="auto">
          <a:xfrm>
            <a:off x="5940152" y="468089"/>
            <a:ext cx="1080120" cy="479175"/>
          </a:xfrm>
          <a:prstGeom prst="rect">
            <a:avLst/>
          </a:prstGeom>
          <a:noFill/>
        </p:spPr>
      </p:pic>
      <p:sp>
        <p:nvSpPr>
          <p:cNvPr id="9" name="Rechteck 8"/>
          <p:cNvSpPr/>
          <p:nvPr/>
        </p:nvSpPr>
        <p:spPr>
          <a:xfrm>
            <a:off x="7488832" y="3852465"/>
            <a:ext cx="4572000" cy="184666"/>
          </a:xfrm>
          <a:prstGeom prst="rect">
            <a:avLst/>
          </a:prstGeom>
        </p:spPr>
        <p:txBody>
          <a:bodyPr>
            <a:spAutoFit/>
          </a:bodyPr>
          <a:lstStyle/>
          <a:p>
            <a:r>
              <a:rPr lang="de-DE" sz="600" dirty="0" smtClean="0">
                <a:latin typeface="Calibri" pitchFamily="34" charset="0"/>
                <a:cs typeface="Calibri" pitchFamily="34" charset="0"/>
              </a:rPr>
              <a:t>https://mentoringsummit.eu/schedule/</a:t>
            </a:r>
            <a:endParaRPr lang="de-DE" sz="600" dirty="0">
              <a:latin typeface="Calibri" pitchFamily="34" charset="0"/>
              <a:cs typeface="Calibri" pitchFamily="34" charset="0"/>
            </a:endParaRP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12ACF19D-A7E3-4009-80B7-C78970DCADD6}" type="slidenum">
              <a:rPr lang="de-DE" altLang="de-DE"/>
              <a:pPr/>
              <a:t>4</a:t>
            </a:fld>
            <a:endParaRPr lang="de-DE" altLang="de-DE"/>
          </a:p>
        </p:txBody>
      </p:sp>
      <p:sp>
        <p:nvSpPr>
          <p:cNvPr id="5" name="Fußzeilenplatzhalter 4"/>
          <p:cNvSpPr>
            <a:spLocks noGrp="1"/>
          </p:cNvSpPr>
          <p:nvPr>
            <p:ph type="ftr" sz="quarter" idx="11"/>
          </p:nvPr>
        </p:nvSpPr>
        <p:spPr/>
        <p:txBody>
          <a:bodyPr/>
          <a:lstStyle/>
          <a:p>
            <a:pPr>
              <a:defRPr/>
            </a:pPr>
            <a:r>
              <a:rPr lang="en-US" dirty="0"/>
              <a:t>Mentoring in Social Work and Social </a:t>
            </a:r>
            <a:r>
              <a:rPr lang="en-US" dirty="0" smtClean="0"/>
              <a:t>Sciences</a:t>
            </a:r>
          </a:p>
          <a:p>
            <a:pPr>
              <a:defRPr/>
            </a:pPr>
            <a:r>
              <a:rPr lang="de-DE" sz="900" dirty="0" smtClean="0"/>
              <a:t> Prof</a:t>
            </a:r>
            <a:r>
              <a:rPr lang="de-DE" sz="900" dirty="0"/>
              <a:t>. Dr. Sarah </a:t>
            </a:r>
            <a:r>
              <a:rPr lang="de-DE" sz="900" dirty="0" err="1"/>
              <a:t>Häseler</a:t>
            </a:r>
            <a:r>
              <a:rPr lang="de-DE" sz="900" dirty="0"/>
              <a:t>-Bestmann</a:t>
            </a:r>
            <a:endParaRPr lang="de-DE" dirty="0"/>
          </a:p>
        </p:txBody>
      </p:sp>
      <p:sp>
        <p:nvSpPr>
          <p:cNvPr id="22532" name="Inhaltsplatzhalter 4"/>
          <p:cNvSpPr>
            <a:spLocks noGrp="1"/>
          </p:cNvSpPr>
          <p:nvPr>
            <p:ph idx="1"/>
          </p:nvPr>
        </p:nvSpPr>
        <p:spPr>
          <a:xfrm>
            <a:off x="684213" y="1475134"/>
            <a:ext cx="4535859" cy="3673475"/>
          </a:xfrm>
        </p:spPr>
        <p:txBody>
          <a:bodyPr/>
          <a:lstStyle/>
          <a:p>
            <a:pPr marL="215900" indent="-215900">
              <a:buNone/>
            </a:pPr>
            <a:r>
              <a:rPr lang="en-GB" dirty="0" smtClean="0"/>
              <a:t>	Social Work “promotes social change and development, social cohesion, and the empowerment and liberation of people. Principles of social justice, human rights, collective responsibility, and respect for diversities are central to social work”. A central goal of social work is to “(…) engage(…) people and structures to address life challenges and enhance wellbeing”  (IFSW 2014)</a:t>
            </a:r>
          </a:p>
          <a:p>
            <a:pPr marL="215900" indent="-215900">
              <a:buFont typeface="Wingdings" pitchFamily="2" charset="2"/>
              <a:buChar char="§"/>
            </a:pPr>
            <a:r>
              <a:rPr lang="en-GB" dirty="0" smtClean="0"/>
              <a:t>a recent development of </a:t>
            </a:r>
            <a:r>
              <a:rPr lang="en-GB" dirty="0" err="1" smtClean="0"/>
              <a:t>professionalisation</a:t>
            </a:r>
            <a:r>
              <a:rPr lang="en-GB" dirty="0" smtClean="0"/>
              <a:t>, </a:t>
            </a:r>
            <a:r>
              <a:rPr lang="en-GB" dirty="0" smtClean="0"/>
              <a:t>autonomy and </a:t>
            </a:r>
            <a:r>
              <a:rPr lang="en-GB" dirty="0" smtClean="0"/>
              <a:t>legitimacy in </a:t>
            </a:r>
            <a:r>
              <a:rPr lang="en-GB" dirty="0"/>
              <a:t>G</a:t>
            </a:r>
            <a:r>
              <a:rPr lang="en-GB" dirty="0" smtClean="0"/>
              <a:t>ermany </a:t>
            </a:r>
          </a:p>
          <a:p>
            <a:pPr marL="215900" indent="-215900">
              <a:buFont typeface="Wingdings" pitchFamily="2" charset="2"/>
              <a:buChar char="§"/>
            </a:pPr>
            <a:r>
              <a:rPr lang="en-GB" dirty="0" smtClean="0"/>
              <a:t>negotiation</a:t>
            </a:r>
            <a:r>
              <a:rPr lang="en-GB" dirty="0" smtClean="0"/>
              <a:t> </a:t>
            </a:r>
            <a:r>
              <a:rPr lang="en-GB" dirty="0" smtClean="0"/>
              <a:t>of voluntary work and professional social work </a:t>
            </a:r>
          </a:p>
          <a:p>
            <a:pPr marL="215900" indent="-215900">
              <a:buNone/>
            </a:pPr>
            <a:endParaRPr lang="en-GB" altLang="de-DE" dirty="0" smtClean="0">
              <a:solidFill>
                <a:srgbClr val="404040"/>
              </a:solidFill>
              <a:latin typeface="Calibri" pitchFamily="34" charset="0"/>
              <a:ea typeface="ＭＳ Ｐゴシック" pitchFamily="34" charset="-128"/>
            </a:endParaRPr>
          </a:p>
          <a:p>
            <a:pPr marL="215900" indent="-215900">
              <a:buNone/>
            </a:pPr>
            <a:endParaRPr lang="de-DE" altLang="de-DE" dirty="0" smtClean="0">
              <a:solidFill>
                <a:srgbClr val="404040"/>
              </a:solidFill>
              <a:latin typeface="Calibri" pitchFamily="34" charset="0"/>
              <a:ea typeface="ＭＳ Ｐゴシック" pitchFamily="34" charset="-128"/>
            </a:endParaRPr>
          </a:p>
        </p:txBody>
      </p:sp>
      <p:sp>
        <p:nvSpPr>
          <p:cNvPr id="22533" name="Titel 3"/>
          <p:cNvSpPr>
            <a:spLocks noGrp="1"/>
          </p:cNvSpPr>
          <p:nvPr>
            <p:ph type="title"/>
          </p:nvPr>
        </p:nvSpPr>
        <p:spPr>
          <a:xfrm>
            <a:off x="684213" y="971376"/>
            <a:ext cx="7775575" cy="504825"/>
          </a:xfrm>
        </p:spPr>
        <p:txBody>
          <a:bodyPr/>
          <a:lstStyle/>
          <a:p>
            <a:r>
              <a:rPr lang="en-US" dirty="0" smtClean="0"/>
              <a:t>1) Meaning of Mentoring and Befriending in Social Work </a:t>
            </a:r>
            <a:endParaRPr lang="de-DE" dirty="0"/>
          </a:p>
        </p:txBody>
      </p:sp>
      <p:pic>
        <p:nvPicPr>
          <p:cNvPr id="44034" name="Picture 2"/>
          <p:cNvPicPr>
            <a:picLocks noChangeAspect="1" noChangeArrowheads="1"/>
          </p:cNvPicPr>
          <p:nvPr/>
        </p:nvPicPr>
        <p:blipFill>
          <a:blip r:embed="rId2" cstate="print"/>
          <a:srcRect/>
          <a:stretch>
            <a:fillRect/>
          </a:stretch>
        </p:blipFill>
        <p:spPr bwMode="auto">
          <a:xfrm>
            <a:off x="5220072" y="1476201"/>
            <a:ext cx="3332232" cy="2376264"/>
          </a:xfrm>
          <a:prstGeom prst="rect">
            <a:avLst/>
          </a:prstGeom>
          <a:noFill/>
          <a:ln w="9525">
            <a:noFill/>
            <a:miter lim="800000"/>
            <a:headEnd/>
            <a:tailEnd/>
          </a:ln>
        </p:spPr>
      </p:pic>
      <p:pic>
        <p:nvPicPr>
          <p:cNvPr id="8" name="Picture 2" descr="https://mentoringsummit.eu/wp-content/uploads/2017/09/Logo_RGB_quer.png"/>
          <p:cNvPicPr>
            <a:picLocks noChangeAspect="1" noChangeArrowheads="1"/>
          </p:cNvPicPr>
          <p:nvPr/>
        </p:nvPicPr>
        <p:blipFill>
          <a:blip r:embed="rId3" cstate="print"/>
          <a:srcRect/>
          <a:stretch>
            <a:fillRect/>
          </a:stretch>
        </p:blipFill>
        <p:spPr bwMode="auto">
          <a:xfrm>
            <a:off x="5940152" y="468089"/>
            <a:ext cx="1080120" cy="479175"/>
          </a:xfrm>
          <a:prstGeom prst="rect">
            <a:avLst/>
          </a:prstGeom>
          <a:noFill/>
        </p:spPr>
      </p:pic>
      <p:sp>
        <p:nvSpPr>
          <p:cNvPr id="9" name="Rechteck 8"/>
          <p:cNvSpPr/>
          <p:nvPr/>
        </p:nvSpPr>
        <p:spPr>
          <a:xfrm>
            <a:off x="6336704" y="5107959"/>
            <a:ext cx="2267744" cy="184666"/>
          </a:xfrm>
          <a:prstGeom prst="rect">
            <a:avLst/>
          </a:prstGeom>
        </p:spPr>
        <p:txBody>
          <a:bodyPr wrap="square">
            <a:spAutoFit/>
          </a:bodyPr>
          <a:lstStyle/>
          <a:p>
            <a:r>
              <a:rPr lang="de-DE" sz="600" dirty="0" smtClean="0">
                <a:latin typeface="Calibri" pitchFamily="34" charset="0"/>
                <a:cs typeface="Calibri" pitchFamily="34" charset="0"/>
              </a:rPr>
              <a:t>http://ifsw.org/get-involved/global-definition-of-social-work/</a:t>
            </a:r>
            <a:endParaRPr lang="de-DE" sz="600" dirty="0">
              <a:latin typeface="Calibri" pitchFamily="34" charset="0"/>
              <a:cs typeface="Calibri" pitchFamily="34" charset="0"/>
            </a:endParaRPr>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12ACF19D-A7E3-4009-80B7-C78970DCADD6}" type="slidenum">
              <a:rPr lang="de-DE" altLang="de-DE"/>
              <a:pPr/>
              <a:t>5</a:t>
            </a:fld>
            <a:endParaRPr lang="de-DE" altLang="de-DE"/>
          </a:p>
        </p:txBody>
      </p:sp>
      <p:sp>
        <p:nvSpPr>
          <p:cNvPr id="5" name="Fußzeilenplatzhalter 4"/>
          <p:cNvSpPr>
            <a:spLocks noGrp="1"/>
          </p:cNvSpPr>
          <p:nvPr>
            <p:ph type="ftr" sz="quarter" idx="11"/>
          </p:nvPr>
        </p:nvSpPr>
        <p:spPr/>
        <p:txBody>
          <a:bodyPr/>
          <a:lstStyle/>
          <a:p>
            <a:pPr>
              <a:defRPr/>
            </a:pPr>
            <a:r>
              <a:rPr lang="en-US" dirty="0"/>
              <a:t>Mentoring in Social Work and Social </a:t>
            </a:r>
            <a:r>
              <a:rPr lang="en-US" dirty="0" smtClean="0"/>
              <a:t>Sciences</a:t>
            </a:r>
          </a:p>
          <a:p>
            <a:pPr>
              <a:defRPr/>
            </a:pPr>
            <a:r>
              <a:rPr lang="de-DE" sz="900" dirty="0" smtClean="0"/>
              <a:t> Prof</a:t>
            </a:r>
            <a:r>
              <a:rPr lang="de-DE" sz="900" dirty="0"/>
              <a:t>. Dr. Sarah </a:t>
            </a:r>
            <a:r>
              <a:rPr lang="de-DE" sz="900" dirty="0" err="1"/>
              <a:t>Häseler</a:t>
            </a:r>
            <a:r>
              <a:rPr lang="de-DE" sz="900" dirty="0"/>
              <a:t>-Bestmann</a:t>
            </a:r>
            <a:endParaRPr lang="de-DE" dirty="0"/>
          </a:p>
        </p:txBody>
      </p:sp>
      <p:sp>
        <p:nvSpPr>
          <p:cNvPr id="22532" name="Inhaltsplatzhalter 4"/>
          <p:cNvSpPr>
            <a:spLocks noGrp="1"/>
          </p:cNvSpPr>
          <p:nvPr>
            <p:ph idx="1"/>
          </p:nvPr>
        </p:nvSpPr>
        <p:spPr>
          <a:xfrm>
            <a:off x="684213" y="1475134"/>
            <a:ext cx="4895899" cy="3673475"/>
          </a:xfrm>
        </p:spPr>
        <p:txBody>
          <a:bodyPr/>
          <a:lstStyle/>
          <a:p>
            <a:pPr marL="215900" indent="-215900">
              <a:buFont typeface="Wingdings" pitchFamily="2" charset="2"/>
              <a:buChar char="§"/>
            </a:pPr>
            <a:r>
              <a:rPr lang="en-US" dirty="0" smtClean="0"/>
              <a:t>preventive and compensatory effects                         (</a:t>
            </a:r>
            <a:r>
              <a:rPr lang="en-US" dirty="0" err="1" smtClean="0"/>
              <a:t>DuBois</a:t>
            </a:r>
            <a:r>
              <a:rPr lang="en-US" dirty="0" smtClean="0"/>
              <a:t> et al., 2011)</a:t>
            </a:r>
          </a:p>
          <a:p>
            <a:pPr marL="215900" indent="-215900">
              <a:buFont typeface="Wingdings" pitchFamily="2" charset="2"/>
              <a:buChar char="§"/>
            </a:pPr>
            <a:r>
              <a:rPr lang="en-US" dirty="0" smtClean="0"/>
              <a:t>Significant effects can be demonstrated in the areas of family ties, relationships with adults, regular school </a:t>
            </a:r>
            <a:r>
              <a:rPr lang="en-US" dirty="0" smtClean="0"/>
              <a:t>attendance </a:t>
            </a:r>
            <a:r>
              <a:rPr lang="en-US" dirty="0" smtClean="0"/>
              <a:t>and life skills (</a:t>
            </a:r>
            <a:r>
              <a:rPr lang="en-US" dirty="0" err="1" smtClean="0"/>
              <a:t>Zand</a:t>
            </a:r>
            <a:r>
              <a:rPr lang="en-US" dirty="0" smtClean="0"/>
              <a:t> et al., 2009)</a:t>
            </a:r>
          </a:p>
          <a:p>
            <a:pPr marL="215900" indent="-215900">
              <a:buFont typeface="Wingdings" pitchFamily="2" charset="2"/>
              <a:buChar char="§"/>
            </a:pPr>
            <a:r>
              <a:rPr lang="en-US" dirty="0" smtClean="0"/>
              <a:t>Two </a:t>
            </a:r>
            <a:r>
              <a:rPr lang="en-US" dirty="0" smtClean="0"/>
              <a:t>years after the end of the mentorship mentoring children still have higher social skills compared to their peers with the same educational background (</a:t>
            </a:r>
            <a:r>
              <a:rPr lang="en-US" dirty="0" err="1" smtClean="0"/>
              <a:t>Kosse</a:t>
            </a:r>
            <a:r>
              <a:rPr lang="en-US" dirty="0" smtClean="0"/>
              <a:t> et al., 2016) </a:t>
            </a:r>
          </a:p>
          <a:p>
            <a:pPr marL="215900" indent="-215900">
              <a:buFont typeface="Wingdings" pitchFamily="2" charset="2"/>
              <a:buChar char="§"/>
            </a:pPr>
            <a:r>
              <a:rPr lang="en-US" dirty="0" smtClean="0"/>
              <a:t>A mentoring can thus create an empowering win-win situation for both the participating mentees and the mentors involved (</a:t>
            </a:r>
            <a:r>
              <a:rPr lang="en-US" dirty="0" err="1" smtClean="0"/>
              <a:t>Ramm</a:t>
            </a:r>
            <a:r>
              <a:rPr lang="en-US" dirty="0" smtClean="0"/>
              <a:t> 2009)</a:t>
            </a:r>
            <a:endParaRPr lang="de-DE" altLang="de-DE" dirty="0" smtClean="0">
              <a:solidFill>
                <a:srgbClr val="404040"/>
              </a:solidFill>
              <a:latin typeface="Calibri" pitchFamily="34" charset="0"/>
              <a:ea typeface="ＭＳ Ｐゴシック" pitchFamily="34" charset="-128"/>
            </a:endParaRPr>
          </a:p>
        </p:txBody>
      </p:sp>
      <p:sp>
        <p:nvSpPr>
          <p:cNvPr id="22533" name="Titel 3"/>
          <p:cNvSpPr>
            <a:spLocks noGrp="1"/>
          </p:cNvSpPr>
          <p:nvPr>
            <p:ph type="title"/>
          </p:nvPr>
        </p:nvSpPr>
        <p:spPr>
          <a:xfrm>
            <a:off x="684213" y="971376"/>
            <a:ext cx="7775575" cy="504825"/>
          </a:xfrm>
        </p:spPr>
        <p:txBody>
          <a:bodyPr/>
          <a:lstStyle/>
          <a:p>
            <a:r>
              <a:rPr lang="en-US" dirty="0" smtClean="0"/>
              <a:t>2) Meaning of Mentoring and Befriending in Social Science</a:t>
            </a:r>
            <a:endParaRPr lang="de-DE" dirty="0"/>
          </a:p>
        </p:txBody>
      </p:sp>
      <p:pic>
        <p:nvPicPr>
          <p:cNvPr id="7" name="Bild 3" descr="IMG_5987YAAM"/>
          <p:cNvPicPr>
            <a:picLocks noChangeAspect="1" noChangeArrowheads="1"/>
          </p:cNvPicPr>
          <p:nvPr/>
        </p:nvPicPr>
        <p:blipFill>
          <a:blip r:embed="rId2" cstate="print"/>
          <a:srcRect/>
          <a:stretch>
            <a:fillRect/>
          </a:stretch>
        </p:blipFill>
        <p:spPr bwMode="auto">
          <a:xfrm>
            <a:off x="5798050" y="1310185"/>
            <a:ext cx="2504983" cy="3744664"/>
          </a:xfrm>
          <a:prstGeom prst="rect">
            <a:avLst/>
          </a:prstGeom>
          <a:noFill/>
          <a:ln w="9525">
            <a:noFill/>
            <a:miter lim="800000"/>
            <a:headEnd/>
            <a:tailEnd/>
          </a:ln>
        </p:spPr>
      </p:pic>
      <p:sp>
        <p:nvSpPr>
          <p:cNvPr id="8" name="Textfeld 14"/>
          <p:cNvSpPr txBox="1">
            <a:spLocks noChangeArrowheads="1"/>
          </p:cNvSpPr>
          <p:nvPr/>
        </p:nvSpPr>
        <p:spPr bwMode="auto">
          <a:xfrm>
            <a:off x="7526242" y="5077181"/>
            <a:ext cx="862182" cy="215444"/>
          </a:xfrm>
          <a:prstGeom prst="rect">
            <a:avLst/>
          </a:prstGeom>
          <a:noFill/>
          <a:ln w="9525">
            <a:noFill/>
            <a:miter lim="800000"/>
            <a:headEnd/>
            <a:tailEnd/>
          </a:ln>
        </p:spPr>
        <p:txBody>
          <a:bodyPr wrap="square">
            <a:spAutoFit/>
          </a:bodyPr>
          <a:lstStyle/>
          <a:p>
            <a:r>
              <a:rPr lang="de-DE" sz="800" dirty="0"/>
              <a:t>© </a:t>
            </a:r>
            <a:r>
              <a:rPr lang="de-DE" sz="800" dirty="0" err="1"/>
              <a:t>Girtler</a:t>
            </a:r>
            <a:r>
              <a:rPr lang="de-DE" sz="800" dirty="0"/>
              <a:t> 2011</a:t>
            </a:r>
          </a:p>
        </p:txBody>
      </p:sp>
      <p:pic>
        <p:nvPicPr>
          <p:cNvPr id="9" name="Picture 2" descr="https://mentoringsummit.eu/wp-content/uploads/2017/09/Logo_RGB_quer.png"/>
          <p:cNvPicPr>
            <a:picLocks noChangeAspect="1" noChangeArrowheads="1"/>
          </p:cNvPicPr>
          <p:nvPr/>
        </p:nvPicPr>
        <p:blipFill>
          <a:blip r:embed="rId3" cstate="print"/>
          <a:srcRect/>
          <a:stretch>
            <a:fillRect/>
          </a:stretch>
        </p:blipFill>
        <p:spPr bwMode="auto">
          <a:xfrm>
            <a:off x="5940152" y="468089"/>
            <a:ext cx="1080120" cy="479175"/>
          </a:xfrm>
          <a:prstGeom prst="rect">
            <a:avLst/>
          </a:prstGeom>
          <a:noFill/>
        </p:spPr>
      </p:pic>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12ACF19D-A7E3-4009-80B7-C78970DCADD6}" type="slidenum">
              <a:rPr lang="de-DE" altLang="de-DE"/>
              <a:pPr/>
              <a:t>6</a:t>
            </a:fld>
            <a:endParaRPr lang="de-DE" altLang="de-DE"/>
          </a:p>
        </p:txBody>
      </p:sp>
      <p:sp>
        <p:nvSpPr>
          <p:cNvPr id="5" name="Fußzeilenplatzhalter 4"/>
          <p:cNvSpPr>
            <a:spLocks noGrp="1"/>
          </p:cNvSpPr>
          <p:nvPr>
            <p:ph type="ftr" sz="quarter" idx="11"/>
          </p:nvPr>
        </p:nvSpPr>
        <p:spPr/>
        <p:txBody>
          <a:bodyPr/>
          <a:lstStyle/>
          <a:p>
            <a:pPr>
              <a:defRPr/>
            </a:pPr>
            <a:r>
              <a:rPr lang="en-US" dirty="0"/>
              <a:t>Mentoring in Social Work and Social </a:t>
            </a:r>
            <a:r>
              <a:rPr lang="en-US" dirty="0" smtClean="0"/>
              <a:t>Sciences</a:t>
            </a:r>
          </a:p>
          <a:p>
            <a:pPr>
              <a:defRPr/>
            </a:pPr>
            <a:r>
              <a:rPr lang="de-DE" sz="900" dirty="0" smtClean="0"/>
              <a:t> Prof</a:t>
            </a:r>
            <a:r>
              <a:rPr lang="de-DE" sz="900" dirty="0"/>
              <a:t>. Dr. Sarah </a:t>
            </a:r>
            <a:r>
              <a:rPr lang="de-DE" sz="900" dirty="0" err="1"/>
              <a:t>Häseler</a:t>
            </a:r>
            <a:r>
              <a:rPr lang="de-DE" sz="900" dirty="0"/>
              <a:t>-Bestmann</a:t>
            </a:r>
            <a:endParaRPr lang="de-DE" dirty="0"/>
          </a:p>
        </p:txBody>
      </p:sp>
      <p:sp>
        <p:nvSpPr>
          <p:cNvPr id="22532" name="Inhaltsplatzhalter 4"/>
          <p:cNvSpPr>
            <a:spLocks noGrp="1"/>
          </p:cNvSpPr>
          <p:nvPr>
            <p:ph idx="1"/>
          </p:nvPr>
        </p:nvSpPr>
        <p:spPr>
          <a:xfrm>
            <a:off x="684213" y="1475134"/>
            <a:ext cx="7775575" cy="3673475"/>
          </a:xfrm>
        </p:spPr>
        <p:txBody>
          <a:bodyPr/>
          <a:lstStyle/>
          <a:p>
            <a:pPr marL="215900" indent="-215900">
              <a:buFont typeface="Wingdings" pitchFamily="2" charset="2"/>
              <a:buChar char="§"/>
            </a:pPr>
            <a:r>
              <a:rPr lang="en-US" dirty="0" smtClean="0"/>
              <a:t>a) </a:t>
            </a:r>
            <a:r>
              <a:rPr lang="en-GB" dirty="0" smtClean="0"/>
              <a:t>One of the strengths of social work lies in the combination of individual help for individual people and the creation of a preventive infrastructure tailored to the circumstances and overall situation of individuals. In this framework, mentoring projects can be initiated and implemented to counteract disadvantages.</a:t>
            </a:r>
            <a:endParaRPr lang="en-US" dirty="0" smtClean="0"/>
          </a:p>
          <a:p>
            <a:pPr marL="215900" indent="-215900">
              <a:buFont typeface="Wingdings" pitchFamily="2" charset="2"/>
              <a:buChar char="§"/>
            </a:pPr>
            <a:r>
              <a:rPr lang="en-US" dirty="0" smtClean="0"/>
              <a:t>b) </a:t>
            </a:r>
            <a:r>
              <a:rPr lang="en-GB" dirty="0" smtClean="0"/>
              <a:t>Networking and cooperation are key influencing factors in order to respond to needs and to create synergies. Furthermore, they are fundamental to the implementation and initiation of mentoring projects. Due to the professional integration into community-oriented networks, this task can be easily implemented by social work actors.</a:t>
            </a:r>
            <a:endParaRPr lang="en-US" dirty="0" smtClean="0"/>
          </a:p>
          <a:p>
            <a:pPr marL="215900" indent="-215900">
              <a:buFont typeface="Wingdings" pitchFamily="2" charset="2"/>
              <a:buChar char="§"/>
            </a:pPr>
            <a:r>
              <a:rPr lang="en-US" dirty="0" smtClean="0"/>
              <a:t>c) </a:t>
            </a:r>
            <a:r>
              <a:rPr lang="en-GB" dirty="0" smtClean="0"/>
              <a:t>The impact of mentoring on increasing self-efficacy indicates resilience and psychosocial well-being effects. Therefore, mentoring can play an important role in social work from the point of view of participatory help for self-help approaches.</a:t>
            </a:r>
            <a:endParaRPr lang="de-DE" altLang="de-DE" dirty="0" smtClean="0">
              <a:solidFill>
                <a:srgbClr val="404040"/>
              </a:solidFill>
              <a:latin typeface="Calibri" pitchFamily="34" charset="0"/>
              <a:ea typeface="ＭＳ Ｐゴシック" pitchFamily="34" charset="-128"/>
            </a:endParaRPr>
          </a:p>
        </p:txBody>
      </p:sp>
      <p:sp>
        <p:nvSpPr>
          <p:cNvPr id="22533" name="Titel 3"/>
          <p:cNvSpPr>
            <a:spLocks noGrp="1"/>
          </p:cNvSpPr>
          <p:nvPr>
            <p:ph type="title"/>
          </p:nvPr>
        </p:nvSpPr>
        <p:spPr>
          <a:xfrm>
            <a:off x="684213" y="971376"/>
            <a:ext cx="7775575" cy="504825"/>
          </a:xfrm>
        </p:spPr>
        <p:txBody>
          <a:bodyPr/>
          <a:lstStyle/>
          <a:p>
            <a:r>
              <a:rPr lang="en-US" dirty="0" smtClean="0"/>
              <a:t>2) Meaning of Mentoring and Befriending in Social Science</a:t>
            </a:r>
            <a:endParaRPr lang="de-DE" dirty="0"/>
          </a:p>
        </p:txBody>
      </p:sp>
      <p:pic>
        <p:nvPicPr>
          <p:cNvPr id="7" name="Picture 2" descr="https://mentoringsummit.eu/wp-content/uploads/2017/09/Logo_RGB_quer.png"/>
          <p:cNvPicPr>
            <a:picLocks noChangeAspect="1" noChangeArrowheads="1"/>
          </p:cNvPicPr>
          <p:nvPr/>
        </p:nvPicPr>
        <p:blipFill>
          <a:blip r:embed="rId2" cstate="print"/>
          <a:srcRect/>
          <a:stretch>
            <a:fillRect/>
          </a:stretch>
        </p:blipFill>
        <p:spPr bwMode="auto">
          <a:xfrm>
            <a:off x="5940152" y="468089"/>
            <a:ext cx="1080120" cy="479175"/>
          </a:xfrm>
          <a:prstGeom prst="rect">
            <a:avLst/>
          </a:prstGeom>
          <a:noFill/>
        </p:spPr>
      </p:pic>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12ACF19D-A7E3-4009-80B7-C78970DCADD6}" type="slidenum">
              <a:rPr lang="de-DE" altLang="de-DE"/>
              <a:pPr/>
              <a:t>7</a:t>
            </a:fld>
            <a:endParaRPr lang="de-DE" altLang="de-DE"/>
          </a:p>
        </p:txBody>
      </p:sp>
      <p:sp>
        <p:nvSpPr>
          <p:cNvPr id="5" name="Fußzeilenplatzhalter 4"/>
          <p:cNvSpPr>
            <a:spLocks noGrp="1"/>
          </p:cNvSpPr>
          <p:nvPr>
            <p:ph type="ftr" sz="quarter" idx="11"/>
          </p:nvPr>
        </p:nvSpPr>
        <p:spPr/>
        <p:txBody>
          <a:bodyPr/>
          <a:lstStyle/>
          <a:p>
            <a:pPr>
              <a:defRPr/>
            </a:pPr>
            <a:r>
              <a:rPr lang="en-US" dirty="0"/>
              <a:t>Mentoring in Social Work and Social </a:t>
            </a:r>
            <a:r>
              <a:rPr lang="en-US" dirty="0" smtClean="0"/>
              <a:t>Sciences</a:t>
            </a:r>
          </a:p>
          <a:p>
            <a:pPr>
              <a:defRPr/>
            </a:pPr>
            <a:r>
              <a:rPr lang="de-DE" sz="900" dirty="0" smtClean="0"/>
              <a:t> Prof</a:t>
            </a:r>
            <a:r>
              <a:rPr lang="de-DE" sz="900" dirty="0"/>
              <a:t>. Dr. Sarah </a:t>
            </a:r>
            <a:r>
              <a:rPr lang="de-DE" sz="900" dirty="0" err="1"/>
              <a:t>Häseler</a:t>
            </a:r>
            <a:r>
              <a:rPr lang="de-DE" sz="900" dirty="0"/>
              <a:t>-Bestmann</a:t>
            </a:r>
            <a:endParaRPr lang="de-DE" dirty="0"/>
          </a:p>
        </p:txBody>
      </p:sp>
      <p:sp>
        <p:nvSpPr>
          <p:cNvPr id="22532" name="Inhaltsplatzhalter 4"/>
          <p:cNvSpPr>
            <a:spLocks noGrp="1"/>
          </p:cNvSpPr>
          <p:nvPr>
            <p:ph idx="1"/>
          </p:nvPr>
        </p:nvSpPr>
        <p:spPr>
          <a:xfrm>
            <a:off x="684213" y="1475134"/>
            <a:ext cx="7775575" cy="3673475"/>
          </a:xfrm>
        </p:spPr>
        <p:txBody>
          <a:bodyPr/>
          <a:lstStyle/>
          <a:p>
            <a:pPr marL="215900" indent="-215900">
              <a:buFont typeface="Wingdings" pitchFamily="2" charset="2"/>
              <a:buChar char="§"/>
            </a:pPr>
            <a:endParaRPr lang="en-US" dirty="0" smtClean="0"/>
          </a:p>
          <a:p>
            <a:pPr marL="215900" indent="-215900">
              <a:buFont typeface="Wingdings" pitchFamily="2" charset="2"/>
              <a:buChar char="§"/>
            </a:pPr>
            <a:r>
              <a:rPr lang="en-GB" dirty="0" smtClean="0"/>
              <a:t>“Individuals today increasingly engage in new forms and areas of engagement when temporal and organisational conditions coincide with biographical experiences and individual plans for the future.” (Braun, 2008).</a:t>
            </a:r>
            <a:endParaRPr lang="en-US" altLang="de-DE" dirty="0" smtClean="0">
              <a:solidFill>
                <a:srgbClr val="404040"/>
              </a:solidFill>
              <a:latin typeface="Calibri" pitchFamily="34" charset="0"/>
              <a:ea typeface="ＭＳ Ｐゴシック" pitchFamily="34" charset="-128"/>
            </a:endParaRPr>
          </a:p>
          <a:p>
            <a:pPr marL="215900" indent="-215900">
              <a:buNone/>
            </a:pPr>
            <a:r>
              <a:rPr lang="en-US" dirty="0" smtClean="0"/>
              <a:t>. "Residential neighborhood cohesion is associated with the likelihood of engagement: 47.6 percent of people who report high levels of social cohesion volunteer. Only 38.8 percent are involved in people who classify the social climate in their immediate neighborhood as poorer." (Simonson et al 2016: 489).</a:t>
            </a:r>
          </a:p>
          <a:p>
            <a:pPr marL="215900" indent="-215900">
              <a:buFont typeface="Wingdings" pitchFamily="2" charset="2"/>
              <a:buChar char="§"/>
            </a:pPr>
            <a:r>
              <a:rPr lang="en-GB" dirty="0" smtClean="0"/>
              <a:t>Voluntary coordination plays a special role, as it is responsible for                                           the accompaniment of the tandems, the matching, the networking,                                       and public relations and thus, at the same time, represents a link in                                       the regional aid system.</a:t>
            </a:r>
            <a:endParaRPr lang="de-DE" altLang="de-DE" dirty="0" smtClean="0">
              <a:solidFill>
                <a:srgbClr val="404040"/>
              </a:solidFill>
              <a:latin typeface="Calibri" pitchFamily="34" charset="0"/>
              <a:ea typeface="ＭＳ Ｐゴシック" pitchFamily="34" charset="-128"/>
            </a:endParaRPr>
          </a:p>
        </p:txBody>
      </p:sp>
      <p:sp>
        <p:nvSpPr>
          <p:cNvPr id="22533" name="Titel 3"/>
          <p:cNvSpPr>
            <a:spLocks noGrp="1"/>
          </p:cNvSpPr>
          <p:nvPr>
            <p:ph type="title"/>
          </p:nvPr>
        </p:nvSpPr>
        <p:spPr>
          <a:xfrm>
            <a:off x="684213" y="971376"/>
            <a:ext cx="7775575" cy="504825"/>
          </a:xfrm>
        </p:spPr>
        <p:txBody>
          <a:bodyPr>
            <a:normAutofit fontScale="90000"/>
          </a:bodyPr>
          <a:lstStyle/>
          <a:p>
            <a:r>
              <a:rPr lang="en-US" dirty="0" smtClean="0"/>
              <a:t>3) Strength and Potential of Mentoring for a Strong Civic Society </a:t>
            </a:r>
            <a:br>
              <a:rPr lang="en-US" dirty="0" smtClean="0"/>
            </a:br>
            <a:r>
              <a:rPr lang="en-US" dirty="0" smtClean="0"/>
              <a:t>	What else is needed?</a:t>
            </a:r>
            <a:endParaRPr lang="de-DE" dirty="0"/>
          </a:p>
        </p:txBody>
      </p:sp>
      <p:pic>
        <p:nvPicPr>
          <p:cNvPr id="9" name="Picture 2" descr="https://mentoringsummit.eu/wp-content/uploads/2017/09/Logo_RGB_quer.png"/>
          <p:cNvPicPr>
            <a:picLocks noChangeAspect="1" noChangeArrowheads="1"/>
          </p:cNvPicPr>
          <p:nvPr/>
        </p:nvPicPr>
        <p:blipFill>
          <a:blip r:embed="rId2" cstate="print"/>
          <a:srcRect/>
          <a:stretch>
            <a:fillRect/>
          </a:stretch>
        </p:blipFill>
        <p:spPr bwMode="auto">
          <a:xfrm>
            <a:off x="5940152" y="468089"/>
            <a:ext cx="1080120" cy="479175"/>
          </a:xfrm>
          <a:prstGeom prst="rect">
            <a:avLst/>
          </a:prstGeom>
          <a:noFill/>
        </p:spPr>
      </p:pic>
      <p:pic>
        <p:nvPicPr>
          <p:cNvPr id="10" name="Grafik 10"/>
          <p:cNvPicPr>
            <a:picLocks noChangeAspect="1" noChangeArrowheads="1"/>
          </p:cNvPicPr>
          <p:nvPr/>
        </p:nvPicPr>
        <p:blipFill>
          <a:blip r:embed="rId3" cstate="print"/>
          <a:srcRect t="13088" r="8407"/>
          <a:stretch>
            <a:fillRect/>
          </a:stretch>
        </p:blipFill>
        <p:spPr bwMode="auto">
          <a:xfrm>
            <a:off x="6588224" y="3598287"/>
            <a:ext cx="2304256" cy="1622330"/>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3"/>
          <p:cNvSpPr>
            <a:spLocks noGrp="1"/>
          </p:cNvSpPr>
          <p:nvPr>
            <p:ph type="title"/>
          </p:nvPr>
        </p:nvSpPr>
        <p:spPr>
          <a:xfrm>
            <a:off x="684213" y="1187450"/>
            <a:ext cx="7775575" cy="504825"/>
          </a:xfrm>
        </p:spPr>
        <p:txBody>
          <a:bodyPr/>
          <a:lstStyle/>
          <a:p>
            <a:r>
              <a:rPr lang="en-GB" dirty="0" smtClean="0"/>
              <a:t>Thank you for your attention!</a:t>
            </a:r>
            <a:endParaRPr lang="de-DE" altLang="de-DE" dirty="0" smtClean="0">
              <a:latin typeface="Calibri" pitchFamily="34" charset="0"/>
              <a:ea typeface="ＭＳ Ｐゴシック" pitchFamily="34" charset="-128"/>
            </a:endParaRPr>
          </a:p>
        </p:txBody>
      </p:sp>
      <p:pic>
        <p:nvPicPr>
          <p:cNvPr id="3" name="Picture 2" descr="https://mentoringsummit.eu/wp-content/uploads/2017/09/Logo_RGB_quer.png"/>
          <p:cNvPicPr>
            <a:picLocks noChangeAspect="1" noChangeArrowheads="1"/>
          </p:cNvPicPr>
          <p:nvPr/>
        </p:nvPicPr>
        <p:blipFill>
          <a:blip r:embed="rId3" cstate="print"/>
          <a:srcRect/>
          <a:stretch>
            <a:fillRect/>
          </a:stretch>
        </p:blipFill>
        <p:spPr bwMode="auto">
          <a:xfrm>
            <a:off x="5940152" y="4644553"/>
            <a:ext cx="1080120" cy="479175"/>
          </a:xfrm>
          <a:prstGeom prst="rect">
            <a:avLst/>
          </a:prstGeom>
          <a:noFill/>
        </p:spPr>
      </p:pic>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BITKOM_Vorlage">
  <a:themeElements>
    <a:clrScheme name="BITKOM_Vorlage 13">
      <a:dk1>
        <a:srgbClr val="000000"/>
      </a:dk1>
      <a:lt1>
        <a:srgbClr val="FFFFFF"/>
      </a:lt1>
      <a:dk2>
        <a:srgbClr val="000000"/>
      </a:dk2>
      <a:lt2>
        <a:srgbClr val="808080"/>
      </a:lt2>
      <a:accent1>
        <a:srgbClr val="00506E"/>
      </a:accent1>
      <a:accent2>
        <a:srgbClr val="333399"/>
      </a:accent2>
      <a:accent3>
        <a:srgbClr val="FFFFFF"/>
      </a:accent3>
      <a:accent4>
        <a:srgbClr val="000000"/>
      </a:accent4>
      <a:accent5>
        <a:srgbClr val="AAB3BA"/>
      </a:accent5>
      <a:accent6>
        <a:srgbClr val="2D2D8A"/>
      </a:accent6>
      <a:hlink>
        <a:srgbClr val="009999"/>
      </a:hlink>
      <a:folHlink>
        <a:srgbClr val="99CC00"/>
      </a:folHlink>
    </a:clrScheme>
    <a:fontScheme name="BITKOM_Vorlag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bg1">
              <a:lumMod val="65000"/>
            </a:schemeClr>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800" b="0" i="0" u="none" strike="noStrike" cap="none" normalizeH="0" baseline="0" dirty="0" smtClean="0">
            <a:ln>
              <a:noFill/>
            </a:ln>
            <a:solidFill>
              <a:schemeClr val="bg1">
                <a:lumMod val="65000"/>
              </a:schemeClr>
            </a:solidFill>
            <a:effectLst/>
            <a:latin typeface="TheSans-Plain" pitchFamily="34" charset="0"/>
          </a:defRPr>
        </a:defPPr>
      </a:lstStyle>
    </a:spDef>
    <a:lnDef>
      <a:spPr bwMode="auto">
        <a:xfrm>
          <a:off x="0" y="0"/>
          <a:ext cx="1" cy="1"/>
        </a:xfrm>
        <a:custGeom>
          <a:avLst/>
          <a:gdLst/>
          <a:ahLst/>
          <a:cxnLst/>
          <a:rect l="0" t="0" r="0" b="0"/>
          <a:pathLst/>
        </a:custGeom>
        <a:solidFill>
          <a:srgbClr val="00506E"/>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lnDef>
    <a:txDef>
      <a:spPr bwMode="auto">
        <a:noFill/>
        <a:ln w="9525">
          <a:noFill/>
          <a:miter lim="800000"/>
          <a:headEnd/>
          <a:tailEnd/>
        </a:ln>
      </a:spPr>
      <a:bodyPr lIns="0" tIns="0"/>
      <a:lstStyle>
        <a:defPPr algn="l" eaLnBrk="0" hangingPunct="0">
          <a:defRPr sz="2200" kern="0" dirty="0" smtClean="0">
            <a:solidFill>
              <a:schemeClr val="bg1"/>
            </a:solidFill>
            <a:latin typeface="TheSans-Plain" pitchFamily="34" charset="0"/>
            <a:ea typeface="+mj-ea"/>
            <a:cs typeface="+mj-cs"/>
          </a:defRPr>
        </a:defPPr>
      </a:lstStyle>
    </a:txDef>
  </a:objectDefaults>
  <a:extraClrSchemeLst>
    <a:extraClrScheme>
      <a:clrScheme name="BITKOM_Vorl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TKOM_Vorla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TKOM_Vorla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TKOM_Vorla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TKOM_Vorla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TKOM_Vorla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TKOM_Vorla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TKOM_Vorla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TKOM_Vorla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TKOM_Vorla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TKOM_Vorla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TKOM_Vorla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ITKOM_Vorlage 13">
        <a:dk1>
          <a:srgbClr val="000000"/>
        </a:dk1>
        <a:lt1>
          <a:srgbClr val="FFFFFF"/>
        </a:lt1>
        <a:dk2>
          <a:srgbClr val="000000"/>
        </a:dk2>
        <a:lt2>
          <a:srgbClr val="808080"/>
        </a:lt2>
        <a:accent1>
          <a:srgbClr val="00506E"/>
        </a:accent1>
        <a:accent2>
          <a:srgbClr val="333399"/>
        </a:accent2>
        <a:accent3>
          <a:srgbClr val="FFFFFF"/>
        </a:accent3>
        <a:accent4>
          <a:srgbClr val="000000"/>
        </a:accent4>
        <a:accent5>
          <a:srgbClr val="AAB3B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eere Seit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595</Words>
  <Application>Microsoft Office PowerPoint</Application>
  <PresentationFormat>Benutzerdefiniert</PresentationFormat>
  <Paragraphs>58</Paragraphs>
  <Slides>8</Slides>
  <Notes>2</Notes>
  <HiddenSlides>0</HiddenSlides>
  <MMClips>0</MMClips>
  <ScaleCrop>false</ScaleCrop>
  <HeadingPairs>
    <vt:vector size="4" baseType="variant">
      <vt:variant>
        <vt:lpstr>Design</vt:lpstr>
      </vt:variant>
      <vt:variant>
        <vt:i4>2</vt:i4>
      </vt:variant>
      <vt:variant>
        <vt:lpstr>Folientitel</vt:lpstr>
      </vt:variant>
      <vt:variant>
        <vt:i4>8</vt:i4>
      </vt:variant>
    </vt:vector>
  </HeadingPairs>
  <TitlesOfParts>
    <vt:vector size="10" baseType="lpstr">
      <vt:lpstr>BITKOM_Vorlage</vt:lpstr>
      <vt:lpstr>Leere Seite</vt:lpstr>
      <vt:lpstr>  Mentoring in Social Work and Social Sciences   Prof. Dr. Sarah Häseler-Bestmann    </vt:lpstr>
      <vt:lpstr>Overview</vt:lpstr>
      <vt:lpstr>1) Meaning of Mentoring and Befriending in Social Work </vt:lpstr>
      <vt:lpstr>1) Meaning of Mentoring and Befriending in Social Work </vt:lpstr>
      <vt:lpstr>2) Meaning of Mentoring and Befriending in Social Science</vt:lpstr>
      <vt:lpstr>2) Meaning of Mentoring and Befriending in Social Science</vt:lpstr>
      <vt:lpstr>3) Strength and Potential of Mentoring for a Strong Civic Society   What else is needed?</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BITKOM Startdatei</dc:title>
  <dc:creator>Nicola Sernow BSP Berlin Potsdam</dc:creator>
  <cp:lastModifiedBy>sarah</cp:lastModifiedBy>
  <cp:revision>289</cp:revision>
  <dcterms:created xsi:type="dcterms:W3CDTF">2007-11-11T17:44:30Z</dcterms:created>
  <dcterms:modified xsi:type="dcterms:W3CDTF">2018-03-13T13:00:25Z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ategorie">
    <vt:lpwstr>BITKOM Vorlagen</vt:lpwstr>
  </property>
  <property fmtid="{D5CDD505-2E9C-101B-9397-08002B2CF9AE}" pid="3" name="ContentType">
    <vt:lpwstr>Dokument</vt:lpwstr>
  </property>
  <property fmtid="{D5CDD505-2E9C-101B-9397-08002B2CF9AE}" pid="4" name="zugeordnete Ressource">
    <vt:lpwstr/>
  </property>
  <property fmtid="{D5CDD505-2E9C-101B-9397-08002B2CF9AE}" pid="5" name="zugeordnetes Managementsystem">
    <vt:lpwstr/>
  </property>
</Properties>
</file>